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1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Calibri" panose="020F0502020204030204" charset="0"/>
      <p:regular r:id="rId21"/>
      <p:bold r:id="rId22"/>
      <p:italic r:id="rId23"/>
      <p:boldItalic r:id="rId24"/>
    </p:embeddedFont>
  </p:embeddedFontLst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5.jpeg"/><Relationship Id="rId7" Type="http://schemas.openxmlformats.org/officeDocument/2006/relationships/image" Target="../media/image24.jpeg"/><Relationship Id="rId6" Type="http://schemas.openxmlformats.org/officeDocument/2006/relationships/image" Target="../media/image23.jpe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png"/><Relationship Id="rId7" Type="http://schemas.openxmlformats.org/officeDocument/2006/relationships/image" Target="../media/image27.jpeg"/><Relationship Id="rId6" Type="http://schemas.openxmlformats.org/officeDocument/2006/relationships/image" Target="../media/image26.jpe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png"/><Relationship Id="rId7" Type="http://schemas.openxmlformats.org/officeDocument/2006/relationships/image" Target="../media/image29.jpeg"/><Relationship Id="rId6" Type="http://schemas.openxmlformats.org/officeDocument/2006/relationships/image" Target="../media/image28.jpe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32.jpeg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png"/><Relationship Id="rId7" Type="http://schemas.openxmlformats.org/officeDocument/2006/relationships/image" Target="../media/image11.svg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pn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6" Type="http://schemas.openxmlformats.org/officeDocument/2006/relationships/image" Target="../media/image14.jpe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image" Target="../media/image17.jpeg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21.jpeg"/><Relationship Id="rId7" Type="http://schemas.openxmlformats.org/officeDocument/2006/relationships/image" Target="../media/image20.jpeg"/><Relationship Id="rId6" Type="http://schemas.openxmlformats.org/officeDocument/2006/relationships/image" Target="../media/image19.jpe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070215" y="1356968"/>
            <a:ext cx="6632112" cy="2487042"/>
          </a:xfrm>
          <a:custGeom>
            <a:avLst/>
            <a:gdLst/>
            <a:ahLst/>
            <a:cxnLst/>
            <a:rect l="l" t="t" r="r" b="b"/>
            <a:pathLst>
              <a:path w="6632112" h="2487042">
                <a:moveTo>
                  <a:pt x="6632112" y="0"/>
                </a:moveTo>
                <a:lnTo>
                  <a:pt x="0" y="0"/>
                </a:lnTo>
                <a:lnTo>
                  <a:pt x="0" y="2487042"/>
                </a:lnTo>
                <a:lnTo>
                  <a:pt x="6632112" y="2487042"/>
                </a:lnTo>
                <a:lnTo>
                  <a:pt x="6632112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33" y="223474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94485" y="-152487"/>
            <a:ext cx="5246370" cy="8229600"/>
          </a:xfrm>
          <a:custGeom>
            <a:avLst/>
            <a:gdLst/>
            <a:ahLst/>
            <a:cxnLst/>
            <a:rect l="l" t="t" r="r" b="b"/>
            <a:pathLst>
              <a:path w="5246370" h="8229600">
                <a:moveTo>
                  <a:pt x="0" y="0"/>
                </a:moveTo>
                <a:lnTo>
                  <a:pt x="5246370" y="0"/>
                </a:lnTo>
                <a:lnTo>
                  <a:pt x="5246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852123" y="4114800"/>
            <a:ext cx="5005214" cy="6718407"/>
          </a:xfrm>
          <a:custGeom>
            <a:avLst/>
            <a:gdLst/>
            <a:ahLst/>
            <a:cxnLst/>
            <a:rect l="l" t="t" r="r" b="b"/>
            <a:pathLst>
              <a:path w="5005214" h="6718407">
                <a:moveTo>
                  <a:pt x="5005214" y="0"/>
                </a:moveTo>
                <a:lnTo>
                  <a:pt x="0" y="0"/>
                </a:lnTo>
                <a:lnTo>
                  <a:pt x="0" y="6718407"/>
                </a:lnTo>
                <a:lnTo>
                  <a:pt x="5005214" y="6718407"/>
                </a:lnTo>
                <a:lnTo>
                  <a:pt x="5005214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70470" y="6153227"/>
            <a:ext cx="1063260" cy="560973"/>
          </a:xfrm>
          <a:custGeom>
            <a:avLst/>
            <a:gdLst/>
            <a:ahLst/>
            <a:cxnLst/>
            <a:rect l="l" t="t" r="r" b="b"/>
            <a:pathLst>
              <a:path w="1063260" h="560973">
                <a:moveTo>
                  <a:pt x="0" y="0"/>
                </a:moveTo>
                <a:lnTo>
                  <a:pt x="1063260" y="0"/>
                </a:lnTo>
                <a:lnTo>
                  <a:pt x="1063260" y="560974"/>
                </a:lnTo>
                <a:lnTo>
                  <a:pt x="0" y="560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30739" y="113447"/>
            <a:ext cx="6632112" cy="2487042"/>
          </a:xfrm>
          <a:custGeom>
            <a:avLst/>
            <a:gdLst/>
            <a:ahLst/>
            <a:cxnLst/>
            <a:rect l="l" t="t" r="r" b="b"/>
            <a:pathLst>
              <a:path w="6632112" h="2487042">
                <a:moveTo>
                  <a:pt x="0" y="0"/>
                </a:moveTo>
                <a:lnTo>
                  <a:pt x="6632112" y="0"/>
                </a:lnTo>
                <a:lnTo>
                  <a:pt x="6632112" y="2487042"/>
                </a:lnTo>
                <a:lnTo>
                  <a:pt x="0" y="2487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62990" y="1356968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8"/>
                </a:lnTo>
                <a:lnTo>
                  <a:pt x="0" y="806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368027">
            <a:off x="16087785" y="230110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7" y="0"/>
                </a:lnTo>
                <a:lnTo>
                  <a:pt x="829827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26911" y="1817302"/>
            <a:ext cx="7434178" cy="152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5"/>
              </a:lnSpc>
            </a:pPr>
            <a:r>
              <a:rPr lang="en-US" sz="10415" b="1">
                <a:solidFill>
                  <a:srgbClr val="3E7598"/>
                </a:solidFill>
                <a:latin typeface="思源宋体 1 Heavy" panose="02020900000000000000" charset="-122"/>
                <a:ea typeface="思源宋体 1 Heavy" panose="02020900000000000000" charset="-122"/>
                <a:cs typeface="思源宋体 1 Heavy" panose="02020900000000000000" charset="-122"/>
                <a:sym typeface="思源宋体 1 Heavy" panose="02020900000000000000" charset="-122"/>
              </a:rPr>
              <a:t>模板</a:t>
            </a:r>
            <a:endParaRPr lang="en-US" sz="10415" b="1">
              <a:solidFill>
                <a:srgbClr val="3E7598"/>
              </a:solidFill>
              <a:latin typeface="思源宋体 1 Heavy" panose="02020900000000000000" charset="-122"/>
              <a:ea typeface="思源宋体 1 Heavy" panose="02020900000000000000" charset="-122"/>
              <a:cs typeface="思源宋体 1 Heavy" panose="02020900000000000000" charset="-122"/>
              <a:sym typeface="思源宋体 1 Heavy" panose="020209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97852" y="5433888"/>
            <a:ext cx="9492297" cy="55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830" b="1" spc="839">
                <a:solidFill>
                  <a:srgbClr val="3B3831"/>
                </a:solidFill>
                <a:latin typeface="思源宋体 1 Medium" panose="02020500000000000000" charset="-122"/>
                <a:ea typeface="思源宋体 1 Medium" panose="02020500000000000000" charset="-122"/>
                <a:cs typeface="思源宋体 1 Medium" panose="02020500000000000000" charset="-122"/>
                <a:sym typeface="思源宋体 1 Medium" panose="02020500000000000000" charset="-122"/>
              </a:rPr>
              <a:t>模板</a:t>
            </a:r>
            <a:endParaRPr lang="en-US" sz="3830" b="1" spc="839">
              <a:solidFill>
                <a:srgbClr val="3B3831"/>
              </a:solidFill>
              <a:latin typeface="思源宋体 1 Medium" panose="02020500000000000000" charset="-122"/>
              <a:ea typeface="思源宋体 1 Medium" panose="02020500000000000000" charset="-122"/>
              <a:cs typeface="思源宋体 1 Medium" panose="02020500000000000000" charset="-122"/>
              <a:sym typeface="思源宋体 1 Medium" panose="02020500000000000000" charset="-12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116763" y="6950753"/>
            <a:ext cx="4054473" cy="903241"/>
          </a:xfrm>
          <a:custGeom>
            <a:avLst/>
            <a:gdLst/>
            <a:ahLst/>
            <a:cxnLst/>
            <a:rect l="l" t="t" r="r" b="b"/>
            <a:pathLst>
              <a:path w="4054473" h="903241">
                <a:moveTo>
                  <a:pt x="0" y="0"/>
                </a:moveTo>
                <a:lnTo>
                  <a:pt x="4054474" y="0"/>
                </a:lnTo>
                <a:lnTo>
                  <a:pt x="4054474" y="903241"/>
                </a:lnTo>
                <a:lnTo>
                  <a:pt x="0" y="9032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712948" y="7159618"/>
            <a:ext cx="2862104" cy="46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3005" b="1" spc="-42">
                <a:solidFill>
                  <a:srgbClr val="3B3831"/>
                </a:solidFill>
                <a:latin typeface="思源宋体 1 Bold" panose="02020700000000000000" charset="-122"/>
                <a:ea typeface="思源宋体 1 Bold" panose="02020700000000000000" charset="-122"/>
                <a:cs typeface="思源宋体 1 Bold" panose="02020700000000000000" charset="-122"/>
                <a:sym typeface="思源宋体 1 Bold" panose="02020700000000000000" charset="-122"/>
              </a:rPr>
              <a:t>汇报人：团团</a:t>
            </a:r>
            <a:endParaRPr lang="en-US" sz="3005" b="1" spc="-42">
              <a:solidFill>
                <a:srgbClr val="3B3831"/>
              </a:solidFill>
              <a:latin typeface="思源宋体 1 Bold" panose="02020700000000000000" charset="-122"/>
              <a:ea typeface="思源宋体 1 Bold" panose="02020700000000000000" charset="-122"/>
              <a:cs typeface="思源宋体 1 Bold" panose="02020700000000000000" charset="-122"/>
              <a:sym typeface="思源宋体 1 Bold" panose="020207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92680" y="3450780"/>
            <a:ext cx="12702639" cy="170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40"/>
              </a:lnSpc>
            </a:pPr>
            <a:r>
              <a:rPr lang="en-US" sz="11610" b="1">
                <a:solidFill>
                  <a:srgbClr val="3B3831"/>
                </a:solidFill>
                <a:latin typeface="思源宋体 1 Heavy" panose="02020900000000000000" charset="-122"/>
                <a:ea typeface="思源宋体 1 Heavy" panose="02020900000000000000" charset="-122"/>
                <a:cs typeface="思源宋体 1 Heavy" panose="02020900000000000000" charset="-122"/>
                <a:sym typeface="思源宋体 1 Heavy" panose="02020900000000000000" charset="-122"/>
              </a:rPr>
              <a:t>复旦大学PPT模板</a:t>
            </a:r>
            <a:endParaRPr lang="en-US" sz="11610" b="1">
              <a:solidFill>
                <a:srgbClr val="3B3831"/>
              </a:solidFill>
              <a:latin typeface="思源宋体 1 Heavy" panose="02020900000000000000" charset="-122"/>
              <a:ea typeface="思源宋体 1 Heavy" panose="02020900000000000000" charset="-122"/>
              <a:cs typeface="思源宋体 1 Heavy" panose="02020900000000000000" charset="-122"/>
              <a:sym typeface="思源宋体 1 Heavy" panose="02020900000000000000" charset="-122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28700" y="1046445"/>
            <a:ext cx="2306467" cy="2337660"/>
          </a:xfrm>
          <a:custGeom>
            <a:avLst/>
            <a:gdLst/>
            <a:ahLst/>
            <a:cxnLst/>
            <a:rect l="l" t="t" r="r" b="b"/>
            <a:pathLst>
              <a:path w="2306467" h="2337660">
                <a:moveTo>
                  <a:pt x="0" y="0"/>
                </a:moveTo>
                <a:lnTo>
                  <a:pt x="2306467" y="0"/>
                </a:lnTo>
                <a:lnTo>
                  <a:pt x="2306467" y="2337660"/>
                </a:lnTo>
                <a:lnTo>
                  <a:pt x="0" y="23376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60677" y="513100"/>
            <a:ext cx="5301667" cy="1988125"/>
          </a:xfrm>
          <a:custGeom>
            <a:avLst/>
            <a:gdLst/>
            <a:ahLst/>
            <a:cxnLst/>
            <a:rect l="l" t="t" r="r" b="b"/>
            <a:pathLst>
              <a:path w="5301667" h="1988125">
                <a:moveTo>
                  <a:pt x="5301667" y="0"/>
                </a:moveTo>
                <a:lnTo>
                  <a:pt x="0" y="0"/>
                </a:lnTo>
                <a:lnTo>
                  <a:pt x="0" y="1988126"/>
                </a:lnTo>
                <a:lnTo>
                  <a:pt x="5301667" y="1988126"/>
                </a:lnTo>
                <a:lnTo>
                  <a:pt x="5301667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49056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7694" y="0"/>
            <a:ext cx="1376394" cy="2159049"/>
          </a:xfrm>
          <a:custGeom>
            <a:avLst/>
            <a:gdLst/>
            <a:ahLst/>
            <a:cxnLst/>
            <a:rect l="l" t="t" r="r" b="b"/>
            <a:pathLst>
              <a:path w="1376394" h="2159049">
                <a:moveTo>
                  <a:pt x="0" y="0"/>
                </a:moveTo>
                <a:lnTo>
                  <a:pt x="1376394" y="0"/>
                </a:lnTo>
                <a:lnTo>
                  <a:pt x="1376394" y="2159049"/>
                </a:lnTo>
                <a:lnTo>
                  <a:pt x="0" y="215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7202" y="7968241"/>
            <a:ext cx="1869593" cy="2509520"/>
          </a:xfrm>
          <a:custGeom>
            <a:avLst/>
            <a:gdLst/>
            <a:ahLst/>
            <a:cxnLst/>
            <a:rect l="l" t="t" r="r" b="b"/>
            <a:pathLst>
              <a:path w="1869593" h="2509520">
                <a:moveTo>
                  <a:pt x="1869593" y="0"/>
                </a:moveTo>
                <a:lnTo>
                  <a:pt x="0" y="0"/>
                </a:lnTo>
                <a:lnTo>
                  <a:pt x="0" y="2509521"/>
                </a:lnTo>
                <a:lnTo>
                  <a:pt x="1869593" y="2509521"/>
                </a:lnTo>
                <a:lnTo>
                  <a:pt x="1869593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34" y="361133"/>
            <a:ext cx="3056080" cy="1146030"/>
          </a:xfrm>
          <a:custGeom>
            <a:avLst/>
            <a:gdLst/>
            <a:ahLst/>
            <a:cxnLst/>
            <a:rect l="l" t="t" r="r" b="b"/>
            <a:pathLst>
              <a:path w="3056080" h="1146030">
                <a:moveTo>
                  <a:pt x="0" y="0"/>
                </a:moveTo>
                <a:lnTo>
                  <a:pt x="3056081" y="0"/>
                </a:lnTo>
                <a:lnTo>
                  <a:pt x="3056081" y="1146030"/>
                </a:lnTo>
                <a:lnTo>
                  <a:pt x="0" y="11460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290" y="513100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9"/>
                </a:lnTo>
                <a:lnTo>
                  <a:pt x="0" y="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68027">
            <a:off x="16572179" y="133193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8" y="0"/>
                </a:lnTo>
                <a:lnTo>
                  <a:pt x="829828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7060690" y="1418948"/>
            <a:ext cx="4166621" cy="300965"/>
            <a:chOff x="0" y="0"/>
            <a:chExt cx="1097382" cy="7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382" cy="79267"/>
            </a:xfrm>
            <a:custGeom>
              <a:avLst/>
              <a:gdLst/>
              <a:ahLst/>
              <a:cxnLst/>
              <a:rect l="l" t="t" r="r" b="b"/>
              <a:pathLst>
                <a:path w="1097382" h="79267">
                  <a:moveTo>
                    <a:pt x="39633" y="0"/>
                  </a:moveTo>
                  <a:lnTo>
                    <a:pt x="1057748" y="0"/>
                  </a:lnTo>
                  <a:cubicBezTo>
                    <a:pt x="1079637" y="0"/>
                    <a:pt x="1097382" y="17744"/>
                    <a:pt x="1097382" y="39633"/>
                  </a:cubicBezTo>
                  <a:lnTo>
                    <a:pt x="1097382" y="39633"/>
                  </a:lnTo>
                  <a:cubicBezTo>
                    <a:pt x="1097382" y="50145"/>
                    <a:pt x="1093206" y="60226"/>
                    <a:pt x="1085773" y="67658"/>
                  </a:cubicBezTo>
                  <a:cubicBezTo>
                    <a:pt x="1078341" y="75091"/>
                    <a:pt x="1068260" y="79267"/>
                    <a:pt x="1057748" y="79267"/>
                  </a:cubicBezTo>
                  <a:lnTo>
                    <a:pt x="39633" y="79267"/>
                  </a:lnTo>
                  <a:cubicBezTo>
                    <a:pt x="17744" y="79267"/>
                    <a:pt x="0" y="61522"/>
                    <a:pt x="0" y="39633"/>
                  </a:cubicBezTo>
                  <a:lnTo>
                    <a:pt x="0" y="39633"/>
                  </a:lnTo>
                  <a:cubicBezTo>
                    <a:pt x="0" y="17744"/>
                    <a:pt x="17744" y="0"/>
                    <a:pt x="39633" y="0"/>
                  </a:cubicBezTo>
                  <a:close/>
                </a:path>
              </a:pathLst>
            </a:custGeom>
            <a:solidFill>
              <a:srgbClr val="3E7598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7382" cy="1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12337" y="1143987"/>
            <a:ext cx="3463326" cy="48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567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567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307221" y="2591886"/>
            <a:ext cx="15673558" cy="3797895"/>
            <a:chOff x="0" y="0"/>
            <a:chExt cx="20898077" cy="506386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t="31793" b="31793"/>
            <a:stretch>
              <a:fillRect/>
            </a:stretch>
          </p:blipFill>
          <p:spPr>
            <a:xfrm>
              <a:off x="0" y="0"/>
              <a:ext cx="20898077" cy="5063861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 rot="0">
            <a:off x="1307221" y="6535144"/>
            <a:ext cx="4388499" cy="2313744"/>
            <a:chOff x="0" y="0"/>
            <a:chExt cx="5851332" cy="308499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52400"/>
              <a:ext cx="3417250" cy="1698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660"/>
                </a:lnSpc>
                <a:spcBef>
                  <a:spcPct val="0"/>
                </a:spcBef>
              </a:pPr>
              <a:r>
                <a:rPr lang="en-US" sz="7615" b="1" u="none" strike="noStrike">
                  <a:solidFill>
                    <a:srgbClr val="3E7598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95%</a:t>
              </a:r>
              <a:endParaRPr lang="en-US" sz="7615" b="1" u="none" strike="noStrike">
                <a:solidFill>
                  <a:srgbClr val="3E7598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8100" y="1605442"/>
              <a:ext cx="5813232" cy="1479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545454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演示文稿是一种实用的工具，可以是演示，演讲，报告等。大部分时间，它们都是在为观众服务</a:t>
              </a:r>
              <a:endPara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6949751" y="6535144"/>
            <a:ext cx="4388499" cy="2313726"/>
            <a:chOff x="0" y="0"/>
            <a:chExt cx="5851332" cy="308496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52400"/>
              <a:ext cx="3417250" cy="1698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660"/>
                </a:lnSpc>
                <a:spcBef>
                  <a:spcPct val="0"/>
                </a:spcBef>
              </a:pPr>
              <a:r>
                <a:rPr lang="en-US" sz="7615" b="1" u="none" strike="noStrike">
                  <a:solidFill>
                    <a:srgbClr val="3E7598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80%</a:t>
              </a:r>
              <a:endParaRPr lang="en-US" sz="7615" b="1" u="none" strike="noStrike">
                <a:solidFill>
                  <a:srgbClr val="3E7598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8100" y="1605418"/>
              <a:ext cx="5813232" cy="1479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545454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演示文稿是一种实用的工具，可以是演示，演讲，报告等。大部分时间，它们都是在为观众服务</a:t>
              </a:r>
              <a:endPara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2592280" y="6535144"/>
            <a:ext cx="4388499" cy="2313726"/>
            <a:chOff x="0" y="0"/>
            <a:chExt cx="5851332" cy="308496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52400"/>
              <a:ext cx="3417250" cy="1698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660"/>
                </a:lnSpc>
                <a:spcBef>
                  <a:spcPct val="0"/>
                </a:spcBef>
              </a:pPr>
              <a:r>
                <a:rPr lang="en-US" sz="7615" b="1" u="none" strike="noStrike">
                  <a:solidFill>
                    <a:srgbClr val="3E7598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65%</a:t>
              </a:r>
              <a:endParaRPr lang="en-US" sz="7615" b="1" u="none" strike="noStrike">
                <a:solidFill>
                  <a:srgbClr val="3E7598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8100" y="1605418"/>
              <a:ext cx="5813232" cy="1479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545454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演示文稿是一种实用的工具，可以是演示，演讲，报告等。大部分时间，它们都是在为观众服务</a:t>
              </a:r>
              <a:endPara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60677" y="513100"/>
            <a:ext cx="5301667" cy="1988125"/>
          </a:xfrm>
          <a:custGeom>
            <a:avLst/>
            <a:gdLst/>
            <a:ahLst/>
            <a:cxnLst/>
            <a:rect l="l" t="t" r="r" b="b"/>
            <a:pathLst>
              <a:path w="5301667" h="1988125">
                <a:moveTo>
                  <a:pt x="5301667" y="0"/>
                </a:moveTo>
                <a:lnTo>
                  <a:pt x="0" y="0"/>
                </a:lnTo>
                <a:lnTo>
                  <a:pt x="0" y="1988126"/>
                </a:lnTo>
                <a:lnTo>
                  <a:pt x="5301667" y="1988126"/>
                </a:lnTo>
                <a:lnTo>
                  <a:pt x="5301667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49056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7694" y="0"/>
            <a:ext cx="1376394" cy="2159049"/>
          </a:xfrm>
          <a:custGeom>
            <a:avLst/>
            <a:gdLst/>
            <a:ahLst/>
            <a:cxnLst/>
            <a:rect l="l" t="t" r="r" b="b"/>
            <a:pathLst>
              <a:path w="1376394" h="2159049">
                <a:moveTo>
                  <a:pt x="0" y="0"/>
                </a:moveTo>
                <a:lnTo>
                  <a:pt x="1376394" y="0"/>
                </a:lnTo>
                <a:lnTo>
                  <a:pt x="1376394" y="2159049"/>
                </a:lnTo>
                <a:lnTo>
                  <a:pt x="0" y="215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7202" y="7968241"/>
            <a:ext cx="1869593" cy="2509520"/>
          </a:xfrm>
          <a:custGeom>
            <a:avLst/>
            <a:gdLst/>
            <a:ahLst/>
            <a:cxnLst/>
            <a:rect l="l" t="t" r="r" b="b"/>
            <a:pathLst>
              <a:path w="1869593" h="2509520">
                <a:moveTo>
                  <a:pt x="1869593" y="0"/>
                </a:moveTo>
                <a:lnTo>
                  <a:pt x="0" y="0"/>
                </a:lnTo>
                <a:lnTo>
                  <a:pt x="0" y="2509521"/>
                </a:lnTo>
                <a:lnTo>
                  <a:pt x="1869593" y="2509521"/>
                </a:lnTo>
                <a:lnTo>
                  <a:pt x="1869593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34" y="361133"/>
            <a:ext cx="3056080" cy="1146030"/>
          </a:xfrm>
          <a:custGeom>
            <a:avLst/>
            <a:gdLst/>
            <a:ahLst/>
            <a:cxnLst/>
            <a:rect l="l" t="t" r="r" b="b"/>
            <a:pathLst>
              <a:path w="3056080" h="1146030">
                <a:moveTo>
                  <a:pt x="0" y="0"/>
                </a:moveTo>
                <a:lnTo>
                  <a:pt x="3056081" y="0"/>
                </a:lnTo>
                <a:lnTo>
                  <a:pt x="3056081" y="1146030"/>
                </a:lnTo>
                <a:lnTo>
                  <a:pt x="0" y="11460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290" y="513100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9"/>
                </a:lnTo>
                <a:lnTo>
                  <a:pt x="0" y="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68027">
            <a:off x="16572179" y="133193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8" y="0"/>
                </a:lnTo>
                <a:lnTo>
                  <a:pt x="829828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7060690" y="1418948"/>
            <a:ext cx="4166621" cy="300965"/>
            <a:chOff x="0" y="0"/>
            <a:chExt cx="1097382" cy="7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382" cy="79267"/>
            </a:xfrm>
            <a:custGeom>
              <a:avLst/>
              <a:gdLst/>
              <a:ahLst/>
              <a:cxnLst/>
              <a:rect l="l" t="t" r="r" b="b"/>
              <a:pathLst>
                <a:path w="1097382" h="79267">
                  <a:moveTo>
                    <a:pt x="39633" y="0"/>
                  </a:moveTo>
                  <a:lnTo>
                    <a:pt x="1057748" y="0"/>
                  </a:lnTo>
                  <a:cubicBezTo>
                    <a:pt x="1079637" y="0"/>
                    <a:pt x="1097382" y="17744"/>
                    <a:pt x="1097382" y="39633"/>
                  </a:cubicBezTo>
                  <a:lnTo>
                    <a:pt x="1097382" y="39633"/>
                  </a:lnTo>
                  <a:cubicBezTo>
                    <a:pt x="1097382" y="50145"/>
                    <a:pt x="1093206" y="60226"/>
                    <a:pt x="1085773" y="67658"/>
                  </a:cubicBezTo>
                  <a:cubicBezTo>
                    <a:pt x="1078341" y="75091"/>
                    <a:pt x="1068260" y="79267"/>
                    <a:pt x="1057748" y="79267"/>
                  </a:cubicBezTo>
                  <a:lnTo>
                    <a:pt x="39633" y="79267"/>
                  </a:lnTo>
                  <a:cubicBezTo>
                    <a:pt x="17744" y="79267"/>
                    <a:pt x="0" y="61522"/>
                    <a:pt x="0" y="39633"/>
                  </a:cubicBezTo>
                  <a:lnTo>
                    <a:pt x="0" y="39633"/>
                  </a:lnTo>
                  <a:cubicBezTo>
                    <a:pt x="0" y="17744"/>
                    <a:pt x="17744" y="0"/>
                    <a:pt x="39633" y="0"/>
                  </a:cubicBezTo>
                  <a:close/>
                </a:path>
              </a:pathLst>
            </a:custGeom>
            <a:solidFill>
              <a:srgbClr val="3E7598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7382" cy="1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12337" y="1143987"/>
            <a:ext cx="3463326" cy="48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567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567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477379" y="2964204"/>
            <a:ext cx="3762077" cy="2197231"/>
            <a:chOff x="0" y="0"/>
            <a:chExt cx="5016102" cy="292964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t="6116" b="6116"/>
            <a:stretch>
              <a:fillRect/>
            </a:stretch>
          </p:blipFill>
          <p:spPr>
            <a:xfrm>
              <a:off x="0" y="0"/>
              <a:ext cx="5016102" cy="2929641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 rot="0">
            <a:off x="6951828" y="2964204"/>
            <a:ext cx="3762077" cy="2197231"/>
            <a:chOff x="0" y="0"/>
            <a:chExt cx="5016102" cy="2929641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rcRect t="6116" b="6116"/>
            <a:stretch>
              <a:fillRect/>
            </a:stretch>
          </p:blipFill>
          <p:spPr>
            <a:xfrm>
              <a:off x="0" y="0"/>
              <a:ext cx="5016102" cy="2929641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 rot="0">
            <a:off x="12430581" y="2964204"/>
            <a:ext cx="3762077" cy="2197231"/>
            <a:chOff x="0" y="0"/>
            <a:chExt cx="5016102" cy="2929641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/>
            <a:srcRect t="6116" b="6116"/>
            <a:stretch>
              <a:fillRect/>
            </a:stretch>
          </p:blipFill>
          <p:spPr>
            <a:xfrm>
              <a:off x="0" y="0"/>
              <a:ext cx="5016102" cy="2929641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-28562" y="5701891"/>
            <a:ext cx="18288000" cy="12188"/>
          </a:xfrm>
          <a:prstGeom prst="line">
            <a:avLst/>
          </a:prstGeom>
          <a:ln w="38100" cap="flat">
            <a:solidFill>
              <a:srgbClr val="3E7598">
                <a:alpha val="8078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 rot="0">
            <a:off x="1459621" y="5488346"/>
            <a:ext cx="467030" cy="402465"/>
            <a:chOff x="0" y="0"/>
            <a:chExt cx="622707" cy="536620"/>
          </a:xfrm>
        </p:grpSpPr>
        <p:grpSp>
          <p:nvGrpSpPr>
            <p:cNvPr id="24" name="Group 24"/>
            <p:cNvGrpSpPr/>
            <p:nvPr/>
          </p:nvGrpSpPr>
          <p:grpSpPr>
            <a:xfrm rot="0">
              <a:off x="135172" y="49084"/>
              <a:ext cx="487536" cy="487536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CCD0"/>
              </a:solidFill>
              <a:ln w="38100" cap="sq">
                <a:solidFill>
                  <a:srgbClr val="C8CCD0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3154" tIns="53154" rIns="53154" bIns="53154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0" y="0"/>
              <a:ext cx="473221" cy="473221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7598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3154" tIns="53154" rIns="53154" bIns="53154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 rot="0">
            <a:off x="6934070" y="5488346"/>
            <a:ext cx="467030" cy="402465"/>
            <a:chOff x="0" y="0"/>
            <a:chExt cx="622707" cy="536620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135172" y="49084"/>
              <a:ext cx="487536" cy="48753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CCD0"/>
              </a:solidFill>
              <a:ln w="38100" cap="sq">
                <a:solidFill>
                  <a:srgbClr val="C8CCD0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3154" tIns="53154" rIns="53154" bIns="53154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0">
              <a:off x="0" y="0"/>
              <a:ext cx="473221" cy="473221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7598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3154" tIns="53154" rIns="53154" bIns="53154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 rot="0">
            <a:off x="12412823" y="5488346"/>
            <a:ext cx="467030" cy="402465"/>
            <a:chOff x="0" y="0"/>
            <a:chExt cx="622707" cy="536620"/>
          </a:xfrm>
        </p:grpSpPr>
        <p:grpSp>
          <p:nvGrpSpPr>
            <p:cNvPr id="38" name="Group 38"/>
            <p:cNvGrpSpPr/>
            <p:nvPr/>
          </p:nvGrpSpPr>
          <p:grpSpPr>
            <a:xfrm rot="0">
              <a:off x="135172" y="49084"/>
              <a:ext cx="487536" cy="487536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CCD0"/>
              </a:solidFill>
              <a:ln w="38100" cap="sq">
                <a:solidFill>
                  <a:srgbClr val="C8CCD0"/>
                </a:solidFill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3154" tIns="53154" rIns="53154" bIns="53154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0">
              <a:off x="0" y="0"/>
              <a:ext cx="473221" cy="473221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7598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3154" tIns="53154" rIns="53154" bIns="53154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1459621" y="7001483"/>
            <a:ext cx="4440528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演示文稿是一种实用的工具，可以是演示，演讲，报告等。大部分时间，它们都是在为观众服务。演示文稿是一种实用的工具，可以是演示，演讲，报告等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934070" y="7001483"/>
            <a:ext cx="4440528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演示文稿是一种实用的工具，可以是演示，演讲，报告等。大部分时间，它们都是在为观众服务。演示文稿是一种实用的工具，可以是演示，演讲，报告等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2412823" y="7001483"/>
            <a:ext cx="4440528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演示文稿是一种实用的工具，可以是演示，演讲，报告等。大部分时间，它们都是在为观众服务。演示文稿是一种实用的工具，可以是演示，演讲，报告等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459621" y="6124029"/>
            <a:ext cx="173232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b="1" spc="279">
                <a:solidFill>
                  <a:srgbClr val="545454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文本</a:t>
            </a:r>
            <a:endParaRPr lang="en-US" sz="2800" b="1" spc="279">
              <a:solidFill>
                <a:srgbClr val="545454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934070" y="6124029"/>
            <a:ext cx="173232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b="1" spc="279">
                <a:solidFill>
                  <a:srgbClr val="545454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文本</a:t>
            </a:r>
            <a:endParaRPr lang="en-US" sz="2800" b="1" spc="279">
              <a:solidFill>
                <a:srgbClr val="545454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2412823" y="6124029"/>
            <a:ext cx="173232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b="1" spc="279">
                <a:solidFill>
                  <a:srgbClr val="545454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文本</a:t>
            </a:r>
            <a:endParaRPr lang="en-US" sz="2800" b="1" spc="279">
              <a:solidFill>
                <a:srgbClr val="545454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60677" y="513100"/>
            <a:ext cx="5301667" cy="1988125"/>
          </a:xfrm>
          <a:custGeom>
            <a:avLst/>
            <a:gdLst/>
            <a:ahLst/>
            <a:cxnLst/>
            <a:rect l="l" t="t" r="r" b="b"/>
            <a:pathLst>
              <a:path w="5301667" h="1988125">
                <a:moveTo>
                  <a:pt x="5301667" y="0"/>
                </a:moveTo>
                <a:lnTo>
                  <a:pt x="0" y="0"/>
                </a:lnTo>
                <a:lnTo>
                  <a:pt x="0" y="1988126"/>
                </a:lnTo>
                <a:lnTo>
                  <a:pt x="5301667" y="1988126"/>
                </a:lnTo>
                <a:lnTo>
                  <a:pt x="5301667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49056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7694" y="0"/>
            <a:ext cx="1376394" cy="2159049"/>
          </a:xfrm>
          <a:custGeom>
            <a:avLst/>
            <a:gdLst/>
            <a:ahLst/>
            <a:cxnLst/>
            <a:rect l="l" t="t" r="r" b="b"/>
            <a:pathLst>
              <a:path w="1376394" h="2159049">
                <a:moveTo>
                  <a:pt x="0" y="0"/>
                </a:moveTo>
                <a:lnTo>
                  <a:pt x="1376394" y="0"/>
                </a:lnTo>
                <a:lnTo>
                  <a:pt x="1376394" y="2159049"/>
                </a:lnTo>
                <a:lnTo>
                  <a:pt x="0" y="215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7202" y="7968241"/>
            <a:ext cx="1869593" cy="2509520"/>
          </a:xfrm>
          <a:custGeom>
            <a:avLst/>
            <a:gdLst/>
            <a:ahLst/>
            <a:cxnLst/>
            <a:rect l="l" t="t" r="r" b="b"/>
            <a:pathLst>
              <a:path w="1869593" h="2509520">
                <a:moveTo>
                  <a:pt x="1869593" y="0"/>
                </a:moveTo>
                <a:lnTo>
                  <a:pt x="0" y="0"/>
                </a:lnTo>
                <a:lnTo>
                  <a:pt x="0" y="2509521"/>
                </a:lnTo>
                <a:lnTo>
                  <a:pt x="1869593" y="2509521"/>
                </a:lnTo>
                <a:lnTo>
                  <a:pt x="1869593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34" y="361133"/>
            <a:ext cx="3056080" cy="1146030"/>
          </a:xfrm>
          <a:custGeom>
            <a:avLst/>
            <a:gdLst/>
            <a:ahLst/>
            <a:cxnLst/>
            <a:rect l="l" t="t" r="r" b="b"/>
            <a:pathLst>
              <a:path w="3056080" h="1146030">
                <a:moveTo>
                  <a:pt x="0" y="0"/>
                </a:moveTo>
                <a:lnTo>
                  <a:pt x="3056081" y="0"/>
                </a:lnTo>
                <a:lnTo>
                  <a:pt x="3056081" y="1146030"/>
                </a:lnTo>
                <a:lnTo>
                  <a:pt x="0" y="11460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290" y="513100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9"/>
                </a:lnTo>
                <a:lnTo>
                  <a:pt x="0" y="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68027">
            <a:off x="16572179" y="133193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8" y="0"/>
                </a:lnTo>
                <a:lnTo>
                  <a:pt x="829828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7060690" y="1418948"/>
            <a:ext cx="4166621" cy="300965"/>
            <a:chOff x="0" y="0"/>
            <a:chExt cx="1097382" cy="7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382" cy="79267"/>
            </a:xfrm>
            <a:custGeom>
              <a:avLst/>
              <a:gdLst/>
              <a:ahLst/>
              <a:cxnLst/>
              <a:rect l="l" t="t" r="r" b="b"/>
              <a:pathLst>
                <a:path w="1097382" h="79267">
                  <a:moveTo>
                    <a:pt x="39633" y="0"/>
                  </a:moveTo>
                  <a:lnTo>
                    <a:pt x="1057748" y="0"/>
                  </a:lnTo>
                  <a:cubicBezTo>
                    <a:pt x="1079637" y="0"/>
                    <a:pt x="1097382" y="17744"/>
                    <a:pt x="1097382" y="39633"/>
                  </a:cubicBezTo>
                  <a:lnTo>
                    <a:pt x="1097382" y="39633"/>
                  </a:lnTo>
                  <a:cubicBezTo>
                    <a:pt x="1097382" y="50145"/>
                    <a:pt x="1093206" y="60226"/>
                    <a:pt x="1085773" y="67658"/>
                  </a:cubicBezTo>
                  <a:cubicBezTo>
                    <a:pt x="1078341" y="75091"/>
                    <a:pt x="1068260" y="79267"/>
                    <a:pt x="1057748" y="79267"/>
                  </a:cubicBezTo>
                  <a:lnTo>
                    <a:pt x="39633" y="79267"/>
                  </a:lnTo>
                  <a:cubicBezTo>
                    <a:pt x="17744" y="79267"/>
                    <a:pt x="0" y="61522"/>
                    <a:pt x="0" y="39633"/>
                  </a:cubicBezTo>
                  <a:lnTo>
                    <a:pt x="0" y="39633"/>
                  </a:lnTo>
                  <a:cubicBezTo>
                    <a:pt x="0" y="17744"/>
                    <a:pt x="17744" y="0"/>
                    <a:pt x="39633" y="0"/>
                  </a:cubicBezTo>
                  <a:close/>
                </a:path>
              </a:pathLst>
            </a:custGeom>
            <a:solidFill>
              <a:srgbClr val="3E7598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7382" cy="1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12337" y="1143987"/>
            <a:ext cx="3463326" cy="48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567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567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sp>
        <p:nvSpPr>
          <p:cNvPr id="13" name="AutoShape 13"/>
          <p:cNvSpPr/>
          <p:nvPr/>
        </p:nvSpPr>
        <p:spPr>
          <a:xfrm flipV="1">
            <a:off x="6400400" y="4465563"/>
            <a:ext cx="9886144" cy="32809"/>
          </a:xfrm>
          <a:prstGeom prst="line">
            <a:avLst/>
          </a:prstGeom>
          <a:ln w="28575" cap="flat">
            <a:solidFill>
              <a:srgbClr val="3E759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4" name="AutoShape 14"/>
          <p:cNvSpPr/>
          <p:nvPr/>
        </p:nvSpPr>
        <p:spPr>
          <a:xfrm>
            <a:off x="3881484" y="7949297"/>
            <a:ext cx="12405108" cy="15453"/>
          </a:xfrm>
          <a:prstGeom prst="line">
            <a:avLst/>
          </a:prstGeom>
          <a:ln w="28575" cap="flat">
            <a:solidFill>
              <a:srgbClr val="3E7598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 rot="0">
            <a:off x="4316974" y="2620461"/>
            <a:ext cx="2510052" cy="5020104"/>
            <a:chOff x="0" y="0"/>
            <a:chExt cx="3175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0" y="0"/>
                  </a:moveTo>
                  <a:lnTo>
                    <a:pt x="0" y="6350000"/>
                  </a:lnTo>
                  <a:cubicBezTo>
                    <a:pt x="1753870" y="6350000"/>
                    <a:pt x="3175000" y="4928870"/>
                    <a:pt x="3175000" y="3175000"/>
                  </a:cubicBezTo>
                  <a:cubicBezTo>
                    <a:pt x="3175000" y="1421130"/>
                    <a:pt x="1753870" y="0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-16545" r="-16545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0">
            <a:off x="1853936" y="4283915"/>
            <a:ext cx="2292012" cy="4584023"/>
            <a:chOff x="0" y="0"/>
            <a:chExt cx="3331210" cy="66624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31210" cy="6662420"/>
            </a:xfrm>
            <a:custGeom>
              <a:avLst/>
              <a:gdLst/>
              <a:ahLst/>
              <a:cxnLst/>
              <a:rect l="l" t="t" r="r" b="b"/>
              <a:pathLst>
                <a:path w="3331210" h="6662420">
                  <a:moveTo>
                    <a:pt x="3331210" y="3331210"/>
                  </a:moveTo>
                  <a:lnTo>
                    <a:pt x="3331210" y="6662420"/>
                  </a:lnTo>
                  <a:cubicBezTo>
                    <a:pt x="1490980" y="6662420"/>
                    <a:pt x="0" y="5170170"/>
                    <a:pt x="0" y="3331210"/>
                  </a:cubicBezTo>
                  <a:cubicBezTo>
                    <a:pt x="0" y="149225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7"/>
              <a:stretch>
                <a:fillRect l="-100273" r="-100273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6998476" y="3243692"/>
            <a:ext cx="3704299" cy="1484855"/>
            <a:chOff x="0" y="0"/>
            <a:chExt cx="4939065" cy="197980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4939065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545454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演示文稿是一种实用的工具，可以是演示，演讲，报告等</a:t>
              </a:r>
              <a:endPara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  <p:grpSp>
          <p:nvGrpSpPr>
            <p:cNvPr id="21" name="Group 21"/>
            <p:cNvGrpSpPr/>
            <p:nvPr/>
          </p:nvGrpSpPr>
          <p:grpSpPr>
            <a:xfrm rot="0">
              <a:off x="446683" y="1313554"/>
              <a:ext cx="4045700" cy="666253"/>
              <a:chOff x="0" y="0"/>
              <a:chExt cx="1039241" cy="17114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738769" y="1297394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内容一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6998476" y="6671027"/>
            <a:ext cx="3704299" cy="1484855"/>
            <a:chOff x="0" y="0"/>
            <a:chExt cx="4939065" cy="197980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57150"/>
              <a:ext cx="4939065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545454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演示文稿是一种实用的工具，可以是演示，演讲，报告等</a:t>
              </a:r>
              <a:endPara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 rot="0">
              <a:off x="446683" y="1313554"/>
              <a:ext cx="4045700" cy="666253"/>
              <a:chOff x="0" y="0"/>
              <a:chExt cx="1039241" cy="1711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738769" y="1297394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内容三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1770506" y="3243692"/>
            <a:ext cx="3704299" cy="1484855"/>
            <a:chOff x="0" y="0"/>
            <a:chExt cx="4939065" cy="1979807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57150"/>
              <a:ext cx="4939065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545454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演示文稿是一种实用的工具，可以是演示，演讲，报告等</a:t>
              </a:r>
              <a:endPara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  <p:grpSp>
          <p:nvGrpSpPr>
            <p:cNvPr id="33" name="Group 33"/>
            <p:cNvGrpSpPr/>
            <p:nvPr/>
          </p:nvGrpSpPr>
          <p:grpSpPr>
            <a:xfrm rot="0">
              <a:off x="446683" y="1313554"/>
              <a:ext cx="4045700" cy="666253"/>
              <a:chOff x="0" y="0"/>
              <a:chExt cx="1039241" cy="17114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738769" y="1297394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内容二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11770506" y="6671027"/>
            <a:ext cx="3704299" cy="1484855"/>
            <a:chOff x="0" y="0"/>
            <a:chExt cx="4939065" cy="1979807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50"/>
              <a:ext cx="4939065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545454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演示文稿是一种实用的工具，可以是演示，演讲，报告等</a:t>
              </a:r>
              <a:endPara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  <p:grpSp>
          <p:nvGrpSpPr>
            <p:cNvPr id="39" name="Group 39"/>
            <p:cNvGrpSpPr/>
            <p:nvPr/>
          </p:nvGrpSpPr>
          <p:grpSpPr>
            <a:xfrm rot="0">
              <a:off x="446683" y="1313554"/>
              <a:ext cx="4045700" cy="666253"/>
              <a:chOff x="0" y="0"/>
              <a:chExt cx="1039241" cy="17114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738769" y="1297394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内容四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sp>
        <p:nvSpPr>
          <p:cNvPr id="43" name="Freeform 43"/>
          <p:cNvSpPr/>
          <p:nvPr/>
        </p:nvSpPr>
        <p:spPr>
          <a:xfrm>
            <a:off x="15610946" y="7639216"/>
            <a:ext cx="1597480" cy="1619084"/>
          </a:xfrm>
          <a:custGeom>
            <a:avLst/>
            <a:gdLst/>
            <a:ahLst/>
            <a:cxnLst/>
            <a:rect l="l" t="t" r="r" b="b"/>
            <a:pathLst>
              <a:path w="1597480" h="1619084">
                <a:moveTo>
                  <a:pt x="0" y="0"/>
                </a:moveTo>
                <a:lnTo>
                  <a:pt x="1597479" y="0"/>
                </a:lnTo>
                <a:lnTo>
                  <a:pt x="1597479" y="1619084"/>
                </a:lnTo>
                <a:lnTo>
                  <a:pt x="0" y="1619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60677" y="513100"/>
            <a:ext cx="5301667" cy="1988125"/>
          </a:xfrm>
          <a:custGeom>
            <a:avLst/>
            <a:gdLst/>
            <a:ahLst/>
            <a:cxnLst/>
            <a:rect l="l" t="t" r="r" b="b"/>
            <a:pathLst>
              <a:path w="5301667" h="1988125">
                <a:moveTo>
                  <a:pt x="5301667" y="0"/>
                </a:moveTo>
                <a:lnTo>
                  <a:pt x="0" y="0"/>
                </a:lnTo>
                <a:lnTo>
                  <a:pt x="0" y="1988126"/>
                </a:lnTo>
                <a:lnTo>
                  <a:pt x="5301667" y="1988126"/>
                </a:lnTo>
                <a:lnTo>
                  <a:pt x="5301667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49056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7694" y="0"/>
            <a:ext cx="1376394" cy="2159049"/>
          </a:xfrm>
          <a:custGeom>
            <a:avLst/>
            <a:gdLst/>
            <a:ahLst/>
            <a:cxnLst/>
            <a:rect l="l" t="t" r="r" b="b"/>
            <a:pathLst>
              <a:path w="1376394" h="2159049">
                <a:moveTo>
                  <a:pt x="0" y="0"/>
                </a:moveTo>
                <a:lnTo>
                  <a:pt x="1376394" y="0"/>
                </a:lnTo>
                <a:lnTo>
                  <a:pt x="1376394" y="2159049"/>
                </a:lnTo>
                <a:lnTo>
                  <a:pt x="0" y="215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7202" y="7968241"/>
            <a:ext cx="1869593" cy="2509520"/>
          </a:xfrm>
          <a:custGeom>
            <a:avLst/>
            <a:gdLst/>
            <a:ahLst/>
            <a:cxnLst/>
            <a:rect l="l" t="t" r="r" b="b"/>
            <a:pathLst>
              <a:path w="1869593" h="2509520">
                <a:moveTo>
                  <a:pt x="1869593" y="0"/>
                </a:moveTo>
                <a:lnTo>
                  <a:pt x="0" y="0"/>
                </a:lnTo>
                <a:lnTo>
                  <a:pt x="0" y="2509521"/>
                </a:lnTo>
                <a:lnTo>
                  <a:pt x="1869593" y="2509521"/>
                </a:lnTo>
                <a:lnTo>
                  <a:pt x="1869593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34" y="361133"/>
            <a:ext cx="3056080" cy="1146030"/>
          </a:xfrm>
          <a:custGeom>
            <a:avLst/>
            <a:gdLst/>
            <a:ahLst/>
            <a:cxnLst/>
            <a:rect l="l" t="t" r="r" b="b"/>
            <a:pathLst>
              <a:path w="3056080" h="1146030">
                <a:moveTo>
                  <a:pt x="0" y="0"/>
                </a:moveTo>
                <a:lnTo>
                  <a:pt x="3056081" y="0"/>
                </a:lnTo>
                <a:lnTo>
                  <a:pt x="3056081" y="1146030"/>
                </a:lnTo>
                <a:lnTo>
                  <a:pt x="0" y="11460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290" y="513100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9"/>
                </a:lnTo>
                <a:lnTo>
                  <a:pt x="0" y="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68027">
            <a:off x="16572179" y="133193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8" y="0"/>
                </a:lnTo>
                <a:lnTo>
                  <a:pt x="829828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7060690" y="1418948"/>
            <a:ext cx="4166621" cy="300965"/>
            <a:chOff x="0" y="0"/>
            <a:chExt cx="1097382" cy="7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382" cy="79267"/>
            </a:xfrm>
            <a:custGeom>
              <a:avLst/>
              <a:gdLst/>
              <a:ahLst/>
              <a:cxnLst/>
              <a:rect l="l" t="t" r="r" b="b"/>
              <a:pathLst>
                <a:path w="1097382" h="79267">
                  <a:moveTo>
                    <a:pt x="39633" y="0"/>
                  </a:moveTo>
                  <a:lnTo>
                    <a:pt x="1057748" y="0"/>
                  </a:lnTo>
                  <a:cubicBezTo>
                    <a:pt x="1079637" y="0"/>
                    <a:pt x="1097382" y="17744"/>
                    <a:pt x="1097382" y="39633"/>
                  </a:cubicBezTo>
                  <a:lnTo>
                    <a:pt x="1097382" y="39633"/>
                  </a:lnTo>
                  <a:cubicBezTo>
                    <a:pt x="1097382" y="50145"/>
                    <a:pt x="1093206" y="60226"/>
                    <a:pt x="1085773" y="67658"/>
                  </a:cubicBezTo>
                  <a:cubicBezTo>
                    <a:pt x="1078341" y="75091"/>
                    <a:pt x="1068260" y="79267"/>
                    <a:pt x="1057748" y="79267"/>
                  </a:cubicBezTo>
                  <a:lnTo>
                    <a:pt x="39633" y="79267"/>
                  </a:lnTo>
                  <a:cubicBezTo>
                    <a:pt x="17744" y="79267"/>
                    <a:pt x="0" y="61522"/>
                    <a:pt x="0" y="39633"/>
                  </a:cubicBezTo>
                  <a:lnTo>
                    <a:pt x="0" y="39633"/>
                  </a:lnTo>
                  <a:cubicBezTo>
                    <a:pt x="0" y="17744"/>
                    <a:pt x="17744" y="0"/>
                    <a:pt x="39633" y="0"/>
                  </a:cubicBezTo>
                  <a:close/>
                </a:path>
              </a:pathLst>
            </a:custGeom>
            <a:solidFill>
              <a:srgbClr val="3E7598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7382" cy="1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12337" y="1143987"/>
            <a:ext cx="3463326" cy="48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567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567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15553771" y="3333828"/>
            <a:ext cx="4375952" cy="4375935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4932" b="-2493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0">
            <a:off x="-1411673" y="3333828"/>
            <a:ext cx="4375952" cy="4375935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25136" b="-25136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209474" y="3950992"/>
            <a:ext cx="517255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演示文稿是一种实用的工具，可以是演示，演讲，报告等。大部分时间，它们都是在为观众服务。演示文稿是一种实用的工具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68035" y="3950992"/>
            <a:ext cx="517255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演示文稿是一种实用的工具，可以是演示，演讲，报告等。大部分时间，它们都是在为观众服务。演示文稿是一种实用的工具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209474" y="7001156"/>
            <a:ext cx="517255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演示文稿是一种实用的工具，可以是演示，演讲，报告等。大部分时间，它们都是在为观众服务。演示文稿是一种实用的工具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168035" y="7001156"/>
            <a:ext cx="517255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演示文稿是一种实用的工具，可以是演示，演讲，报告等。大部分时间，它们都是在为观众服务。演示文稿是一种实用的工具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3209474" y="3198639"/>
            <a:ext cx="3034275" cy="499689"/>
            <a:chOff x="0" y="0"/>
            <a:chExt cx="4045700" cy="666253"/>
          </a:xfrm>
        </p:grpSpPr>
        <p:grpSp>
          <p:nvGrpSpPr>
            <p:cNvPr id="22" name="Group 22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2306313" y="3198639"/>
            <a:ext cx="3034275" cy="499689"/>
            <a:chOff x="0" y="0"/>
            <a:chExt cx="4045700" cy="666253"/>
          </a:xfrm>
        </p:grpSpPr>
        <p:grpSp>
          <p:nvGrpSpPr>
            <p:cNvPr id="27" name="Group 27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3209474" y="6248803"/>
            <a:ext cx="3034275" cy="499689"/>
            <a:chOff x="0" y="0"/>
            <a:chExt cx="4045700" cy="666253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2306313" y="6248803"/>
            <a:ext cx="3034275" cy="499689"/>
            <a:chOff x="0" y="0"/>
            <a:chExt cx="4045700" cy="666253"/>
          </a:xfrm>
        </p:grpSpPr>
        <p:grpSp>
          <p:nvGrpSpPr>
            <p:cNvPr id="37" name="Group 37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sp>
        <p:nvSpPr>
          <p:cNvPr id="41" name="Freeform 41"/>
          <p:cNvSpPr/>
          <p:nvPr/>
        </p:nvSpPr>
        <p:spPr>
          <a:xfrm>
            <a:off x="15610946" y="7639216"/>
            <a:ext cx="1597480" cy="1619084"/>
          </a:xfrm>
          <a:custGeom>
            <a:avLst/>
            <a:gdLst/>
            <a:ahLst/>
            <a:cxnLst/>
            <a:rect l="l" t="t" r="r" b="b"/>
            <a:pathLst>
              <a:path w="1597480" h="1619084">
                <a:moveTo>
                  <a:pt x="0" y="0"/>
                </a:moveTo>
                <a:lnTo>
                  <a:pt x="1597479" y="0"/>
                </a:lnTo>
                <a:lnTo>
                  <a:pt x="1597479" y="1619084"/>
                </a:lnTo>
                <a:lnTo>
                  <a:pt x="0" y="1619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60677" y="513100"/>
            <a:ext cx="5301667" cy="1988125"/>
          </a:xfrm>
          <a:custGeom>
            <a:avLst/>
            <a:gdLst/>
            <a:ahLst/>
            <a:cxnLst/>
            <a:rect l="l" t="t" r="r" b="b"/>
            <a:pathLst>
              <a:path w="5301667" h="1988125">
                <a:moveTo>
                  <a:pt x="5301667" y="0"/>
                </a:moveTo>
                <a:lnTo>
                  <a:pt x="0" y="0"/>
                </a:lnTo>
                <a:lnTo>
                  <a:pt x="0" y="1988126"/>
                </a:lnTo>
                <a:lnTo>
                  <a:pt x="5301667" y="1988126"/>
                </a:lnTo>
                <a:lnTo>
                  <a:pt x="5301667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49056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7694" y="0"/>
            <a:ext cx="1376394" cy="2159049"/>
          </a:xfrm>
          <a:custGeom>
            <a:avLst/>
            <a:gdLst/>
            <a:ahLst/>
            <a:cxnLst/>
            <a:rect l="l" t="t" r="r" b="b"/>
            <a:pathLst>
              <a:path w="1376394" h="2159049">
                <a:moveTo>
                  <a:pt x="0" y="0"/>
                </a:moveTo>
                <a:lnTo>
                  <a:pt x="1376394" y="0"/>
                </a:lnTo>
                <a:lnTo>
                  <a:pt x="1376394" y="2159049"/>
                </a:lnTo>
                <a:lnTo>
                  <a:pt x="0" y="215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7202" y="7968241"/>
            <a:ext cx="1869593" cy="2509520"/>
          </a:xfrm>
          <a:custGeom>
            <a:avLst/>
            <a:gdLst/>
            <a:ahLst/>
            <a:cxnLst/>
            <a:rect l="l" t="t" r="r" b="b"/>
            <a:pathLst>
              <a:path w="1869593" h="2509520">
                <a:moveTo>
                  <a:pt x="1869593" y="0"/>
                </a:moveTo>
                <a:lnTo>
                  <a:pt x="0" y="0"/>
                </a:lnTo>
                <a:lnTo>
                  <a:pt x="0" y="2509521"/>
                </a:lnTo>
                <a:lnTo>
                  <a:pt x="1869593" y="2509521"/>
                </a:lnTo>
                <a:lnTo>
                  <a:pt x="1869593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34" y="361133"/>
            <a:ext cx="3056080" cy="1146030"/>
          </a:xfrm>
          <a:custGeom>
            <a:avLst/>
            <a:gdLst/>
            <a:ahLst/>
            <a:cxnLst/>
            <a:rect l="l" t="t" r="r" b="b"/>
            <a:pathLst>
              <a:path w="3056080" h="1146030">
                <a:moveTo>
                  <a:pt x="0" y="0"/>
                </a:moveTo>
                <a:lnTo>
                  <a:pt x="3056081" y="0"/>
                </a:lnTo>
                <a:lnTo>
                  <a:pt x="3056081" y="1146030"/>
                </a:lnTo>
                <a:lnTo>
                  <a:pt x="0" y="11460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290" y="513100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9"/>
                </a:lnTo>
                <a:lnTo>
                  <a:pt x="0" y="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68027">
            <a:off x="16572179" y="133193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8" y="0"/>
                </a:lnTo>
                <a:lnTo>
                  <a:pt x="829828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7060690" y="1418948"/>
            <a:ext cx="4166621" cy="300965"/>
            <a:chOff x="0" y="0"/>
            <a:chExt cx="1097382" cy="7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382" cy="79267"/>
            </a:xfrm>
            <a:custGeom>
              <a:avLst/>
              <a:gdLst/>
              <a:ahLst/>
              <a:cxnLst/>
              <a:rect l="l" t="t" r="r" b="b"/>
              <a:pathLst>
                <a:path w="1097382" h="79267">
                  <a:moveTo>
                    <a:pt x="39633" y="0"/>
                  </a:moveTo>
                  <a:lnTo>
                    <a:pt x="1057748" y="0"/>
                  </a:lnTo>
                  <a:cubicBezTo>
                    <a:pt x="1079637" y="0"/>
                    <a:pt x="1097382" y="17744"/>
                    <a:pt x="1097382" y="39633"/>
                  </a:cubicBezTo>
                  <a:lnTo>
                    <a:pt x="1097382" y="39633"/>
                  </a:lnTo>
                  <a:cubicBezTo>
                    <a:pt x="1097382" y="50145"/>
                    <a:pt x="1093206" y="60226"/>
                    <a:pt x="1085773" y="67658"/>
                  </a:cubicBezTo>
                  <a:cubicBezTo>
                    <a:pt x="1078341" y="75091"/>
                    <a:pt x="1068260" y="79267"/>
                    <a:pt x="1057748" y="79267"/>
                  </a:cubicBezTo>
                  <a:lnTo>
                    <a:pt x="39633" y="79267"/>
                  </a:lnTo>
                  <a:cubicBezTo>
                    <a:pt x="17744" y="79267"/>
                    <a:pt x="0" y="61522"/>
                    <a:pt x="0" y="39633"/>
                  </a:cubicBezTo>
                  <a:lnTo>
                    <a:pt x="0" y="39633"/>
                  </a:lnTo>
                  <a:cubicBezTo>
                    <a:pt x="0" y="17744"/>
                    <a:pt x="17744" y="0"/>
                    <a:pt x="39633" y="0"/>
                  </a:cubicBezTo>
                  <a:close/>
                </a:path>
              </a:pathLst>
            </a:custGeom>
            <a:solidFill>
              <a:srgbClr val="3E7598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7382" cy="1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12337" y="1143987"/>
            <a:ext cx="3463326" cy="48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567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567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2888220" y="3016015"/>
            <a:ext cx="3088550" cy="30885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3E759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6"/>
              <a:stretch>
                <a:fillRect l="-24597" r="-24597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7599725" y="3016015"/>
            <a:ext cx="3088550" cy="30885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3E759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7"/>
              <a:stretch>
                <a:fillRect l="-24597" r="-24597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0">
            <a:off x="12451088" y="3016015"/>
            <a:ext cx="3088550" cy="30885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3E759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8"/>
              <a:stretch>
                <a:fillRect l="-25006" r="-25006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2309579" y="7304941"/>
            <a:ext cx="429877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演示文稿是一种实用的工具可以是演示，演讲，报告等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888220" y="6497400"/>
            <a:ext cx="3141488" cy="56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4000">
                <a:solidFill>
                  <a:srgbClr val="3E7598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文本</a:t>
            </a:r>
            <a:endParaRPr lang="en-US" sz="4000">
              <a:solidFill>
                <a:srgbClr val="3E7598"/>
              </a:solidFill>
              <a:latin typeface="思源宋体-超粗体" panose="02020900000000000000" charset="-122"/>
              <a:ea typeface="思源宋体-超粗体" panose="02020900000000000000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994615" y="7326583"/>
            <a:ext cx="429877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演示文稿是一种实用的工具可以是演示，演讲，报告等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221172" y="6519041"/>
            <a:ext cx="3845657" cy="56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4000">
                <a:solidFill>
                  <a:srgbClr val="3E7598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文本</a:t>
            </a:r>
            <a:endParaRPr lang="en-US" sz="4000">
              <a:solidFill>
                <a:srgbClr val="3E7598"/>
              </a:solidFill>
              <a:latin typeface="思源宋体-超粗体" panose="02020900000000000000" charset="-122"/>
              <a:ea typeface="思源宋体-超粗体" panose="02020900000000000000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679650" y="7326583"/>
            <a:ext cx="429877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演示文稿是一种实用的工具可以是演示，演讲，报告等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24619" y="6519041"/>
            <a:ext cx="3141488" cy="56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4000">
                <a:solidFill>
                  <a:srgbClr val="3E7598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文本</a:t>
            </a:r>
            <a:endParaRPr lang="en-US" sz="4000">
              <a:solidFill>
                <a:srgbClr val="3E7598"/>
              </a:solidFill>
              <a:latin typeface="思源宋体-超粗体" panose="02020900000000000000" charset="-122"/>
              <a:ea typeface="思源宋体-超粗体" panose="02020900000000000000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610946" y="7639216"/>
            <a:ext cx="1597480" cy="1619084"/>
          </a:xfrm>
          <a:custGeom>
            <a:avLst/>
            <a:gdLst/>
            <a:ahLst/>
            <a:cxnLst/>
            <a:rect l="l" t="t" r="r" b="b"/>
            <a:pathLst>
              <a:path w="1597480" h="1619084">
                <a:moveTo>
                  <a:pt x="0" y="0"/>
                </a:moveTo>
                <a:lnTo>
                  <a:pt x="1597479" y="0"/>
                </a:lnTo>
                <a:lnTo>
                  <a:pt x="1597479" y="1619084"/>
                </a:lnTo>
                <a:lnTo>
                  <a:pt x="0" y="16190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070215" y="1356968"/>
            <a:ext cx="6632112" cy="2487042"/>
          </a:xfrm>
          <a:custGeom>
            <a:avLst/>
            <a:gdLst/>
            <a:ahLst/>
            <a:cxnLst/>
            <a:rect l="l" t="t" r="r" b="b"/>
            <a:pathLst>
              <a:path w="6632112" h="2487042">
                <a:moveTo>
                  <a:pt x="6632112" y="0"/>
                </a:moveTo>
                <a:lnTo>
                  <a:pt x="0" y="0"/>
                </a:lnTo>
                <a:lnTo>
                  <a:pt x="0" y="2487042"/>
                </a:lnTo>
                <a:lnTo>
                  <a:pt x="6632112" y="2487042"/>
                </a:lnTo>
                <a:lnTo>
                  <a:pt x="6632112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33" y="223474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94485" y="-152487"/>
            <a:ext cx="5246370" cy="8229600"/>
          </a:xfrm>
          <a:custGeom>
            <a:avLst/>
            <a:gdLst/>
            <a:ahLst/>
            <a:cxnLst/>
            <a:rect l="l" t="t" r="r" b="b"/>
            <a:pathLst>
              <a:path w="5246370" h="8229600">
                <a:moveTo>
                  <a:pt x="0" y="0"/>
                </a:moveTo>
                <a:lnTo>
                  <a:pt x="5246370" y="0"/>
                </a:lnTo>
                <a:lnTo>
                  <a:pt x="5246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852123" y="4114800"/>
            <a:ext cx="5005214" cy="6718407"/>
          </a:xfrm>
          <a:custGeom>
            <a:avLst/>
            <a:gdLst/>
            <a:ahLst/>
            <a:cxnLst/>
            <a:rect l="l" t="t" r="r" b="b"/>
            <a:pathLst>
              <a:path w="5005214" h="6718407">
                <a:moveTo>
                  <a:pt x="5005214" y="0"/>
                </a:moveTo>
                <a:lnTo>
                  <a:pt x="0" y="0"/>
                </a:lnTo>
                <a:lnTo>
                  <a:pt x="0" y="6718407"/>
                </a:lnTo>
                <a:lnTo>
                  <a:pt x="5005214" y="6718407"/>
                </a:lnTo>
                <a:lnTo>
                  <a:pt x="5005214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70470" y="6153227"/>
            <a:ext cx="1063260" cy="560973"/>
          </a:xfrm>
          <a:custGeom>
            <a:avLst/>
            <a:gdLst/>
            <a:ahLst/>
            <a:cxnLst/>
            <a:rect l="l" t="t" r="r" b="b"/>
            <a:pathLst>
              <a:path w="1063260" h="560973">
                <a:moveTo>
                  <a:pt x="0" y="0"/>
                </a:moveTo>
                <a:lnTo>
                  <a:pt x="1063260" y="0"/>
                </a:lnTo>
                <a:lnTo>
                  <a:pt x="1063260" y="560974"/>
                </a:lnTo>
                <a:lnTo>
                  <a:pt x="0" y="560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30739" y="113447"/>
            <a:ext cx="6632112" cy="2487042"/>
          </a:xfrm>
          <a:custGeom>
            <a:avLst/>
            <a:gdLst/>
            <a:ahLst/>
            <a:cxnLst/>
            <a:rect l="l" t="t" r="r" b="b"/>
            <a:pathLst>
              <a:path w="6632112" h="2487042">
                <a:moveTo>
                  <a:pt x="0" y="0"/>
                </a:moveTo>
                <a:lnTo>
                  <a:pt x="6632112" y="0"/>
                </a:lnTo>
                <a:lnTo>
                  <a:pt x="6632112" y="2487042"/>
                </a:lnTo>
                <a:lnTo>
                  <a:pt x="0" y="2487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62990" y="1356968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8"/>
                </a:lnTo>
                <a:lnTo>
                  <a:pt x="0" y="806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368027">
            <a:off x="16087785" y="230110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7" y="0"/>
                </a:lnTo>
                <a:lnTo>
                  <a:pt x="829827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7224768" y="5810960"/>
            <a:ext cx="4054473" cy="903241"/>
            <a:chOff x="0" y="0"/>
            <a:chExt cx="5405964" cy="12043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05964" cy="1204321"/>
            </a:xfrm>
            <a:custGeom>
              <a:avLst/>
              <a:gdLst/>
              <a:ahLst/>
              <a:cxnLst/>
              <a:rect l="l" t="t" r="r" b="b"/>
              <a:pathLst>
                <a:path w="5405964" h="1204321">
                  <a:moveTo>
                    <a:pt x="0" y="0"/>
                  </a:moveTo>
                  <a:lnTo>
                    <a:pt x="5405964" y="0"/>
                  </a:lnTo>
                  <a:lnTo>
                    <a:pt x="5405964" y="1204321"/>
                  </a:lnTo>
                  <a:lnTo>
                    <a:pt x="0" y="1204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794913" y="281662"/>
              <a:ext cx="3816139" cy="61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</a:pPr>
              <a:r>
                <a:rPr lang="en-US" sz="3005" b="1" spc="-42">
                  <a:solidFill>
                    <a:srgbClr val="3B3831"/>
                  </a:solidFill>
                  <a:latin typeface="思源宋体 1 Bold" panose="02020700000000000000" charset="-122"/>
                  <a:ea typeface="思源宋体 1 Bold" panose="02020700000000000000" charset="-122"/>
                  <a:cs typeface="思源宋体 1 Bold" panose="02020700000000000000" charset="-122"/>
                  <a:sym typeface="思源宋体 1 Bold" panose="02020700000000000000" charset="-122"/>
                </a:rPr>
                <a:t>汇报人：团团</a:t>
              </a:r>
              <a:endParaRPr lang="en-US" sz="3005" b="1" spc="-42">
                <a:solidFill>
                  <a:srgbClr val="3B3831"/>
                </a:solidFill>
                <a:latin typeface="思源宋体 1 Bold" panose="02020700000000000000" charset="-122"/>
                <a:ea typeface="思源宋体 1 Bold" panose="02020700000000000000" charset="-122"/>
                <a:cs typeface="思源宋体 1 Bold" panose="02020700000000000000" charset="-122"/>
                <a:sym typeface="思源宋体 1 Bold" panose="02020700000000000000" charset="-122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792680" y="3450780"/>
            <a:ext cx="12702639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40"/>
              </a:lnSpc>
            </a:pPr>
            <a:r>
              <a:rPr lang="zh-CN" altLang="en-US" sz="11610" b="1">
                <a:solidFill>
                  <a:srgbClr val="3B3831"/>
                </a:solidFill>
                <a:latin typeface="思源宋体 1 Heavy" panose="02020900000000000000" charset="-122"/>
                <a:ea typeface="思源宋体 1 Heavy" panose="02020900000000000000" charset="-122"/>
                <a:cs typeface="思源宋体 1 Heavy" panose="02020900000000000000" charset="-122"/>
                <a:sym typeface="思源宋体 1 Heavy" panose="02020900000000000000" charset="-122"/>
              </a:rPr>
              <a:t>敬请批评指正</a:t>
            </a:r>
            <a:endParaRPr lang="zh-CN" altLang="en-US" sz="11610" b="1">
              <a:solidFill>
                <a:srgbClr val="3B3831"/>
              </a:solidFill>
              <a:latin typeface="思源宋体 1 Heavy" panose="02020900000000000000" charset="-122"/>
              <a:ea typeface="思源宋体 1 Heavy" panose="02020900000000000000" charset="-122"/>
              <a:cs typeface="思源宋体 1 Heavy" panose="02020900000000000000" charset="-122"/>
              <a:sym typeface="思源宋体 1 Heavy" panose="020209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96174" y="7209128"/>
            <a:ext cx="12212500" cy="93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5"/>
              </a:lnSpc>
            </a:pPr>
            <a:r>
              <a:rPr lang="en-US" sz="5465" spc="202">
                <a:solidFill>
                  <a:srgbClr val="98999D"/>
                </a:solidFill>
                <a:latin typeface="思源宋体 4" panose="02020400000000000000" charset="-122"/>
                <a:ea typeface="思源宋体 4" panose="02020400000000000000" charset="-122"/>
                <a:cs typeface="思源宋体 4" panose="02020400000000000000" charset="-122"/>
                <a:sym typeface="思源宋体 4" panose="02020400000000000000" charset="-122"/>
              </a:rPr>
              <a:t>图片来源：复旦大学融媒体中心</a:t>
            </a:r>
            <a:endParaRPr lang="en-US" sz="5465" spc="202">
              <a:solidFill>
                <a:srgbClr val="98999D"/>
              </a:solidFill>
              <a:latin typeface="思源宋体 4" panose="02020400000000000000" charset="-122"/>
              <a:ea typeface="思源宋体 4" panose="02020400000000000000" charset="-122"/>
              <a:cs typeface="思源宋体 4" panose="02020400000000000000" charset="-122"/>
              <a:sym typeface="思源宋体 4" panose="02020400000000000000" charset="-122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28700" y="1046445"/>
            <a:ext cx="2306467" cy="2337660"/>
          </a:xfrm>
          <a:custGeom>
            <a:avLst/>
            <a:gdLst/>
            <a:ahLst/>
            <a:cxnLst/>
            <a:rect l="l" t="t" r="r" b="b"/>
            <a:pathLst>
              <a:path w="2306467" h="2337660">
                <a:moveTo>
                  <a:pt x="0" y="0"/>
                </a:moveTo>
                <a:lnTo>
                  <a:pt x="2306467" y="0"/>
                </a:lnTo>
                <a:lnTo>
                  <a:pt x="2306467" y="2337660"/>
                </a:lnTo>
                <a:lnTo>
                  <a:pt x="0" y="23376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070215" y="1356968"/>
            <a:ext cx="6632112" cy="2487042"/>
          </a:xfrm>
          <a:custGeom>
            <a:avLst/>
            <a:gdLst/>
            <a:ahLst/>
            <a:cxnLst/>
            <a:rect l="l" t="t" r="r" b="b"/>
            <a:pathLst>
              <a:path w="6632112" h="2487042">
                <a:moveTo>
                  <a:pt x="6632112" y="0"/>
                </a:moveTo>
                <a:lnTo>
                  <a:pt x="0" y="0"/>
                </a:lnTo>
                <a:lnTo>
                  <a:pt x="0" y="2487042"/>
                </a:lnTo>
                <a:lnTo>
                  <a:pt x="6632112" y="2487042"/>
                </a:lnTo>
                <a:lnTo>
                  <a:pt x="6632112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33" y="223474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94485" y="-152487"/>
            <a:ext cx="5246370" cy="8229600"/>
          </a:xfrm>
          <a:custGeom>
            <a:avLst/>
            <a:gdLst/>
            <a:ahLst/>
            <a:cxnLst/>
            <a:rect l="l" t="t" r="r" b="b"/>
            <a:pathLst>
              <a:path w="5246370" h="8229600">
                <a:moveTo>
                  <a:pt x="0" y="0"/>
                </a:moveTo>
                <a:lnTo>
                  <a:pt x="5246370" y="0"/>
                </a:lnTo>
                <a:lnTo>
                  <a:pt x="5246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852123" y="4114800"/>
            <a:ext cx="5005214" cy="6718407"/>
          </a:xfrm>
          <a:custGeom>
            <a:avLst/>
            <a:gdLst/>
            <a:ahLst/>
            <a:cxnLst/>
            <a:rect l="l" t="t" r="r" b="b"/>
            <a:pathLst>
              <a:path w="5005214" h="6718407">
                <a:moveTo>
                  <a:pt x="5005214" y="0"/>
                </a:moveTo>
                <a:lnTo>
                  <a:pt x="0" y="0"/>
                </a:lnTo>
                <a:lnTo>
                  <a:pt x="0" y="6718407"/>
                </a:lnTo>
                <a:lnTo>
                  <a:pt x="5005214" y="6718407"/>
                </a:lnTo>
                <a:lnTo>
                  <a:pt x="5005214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70470" y="6153227"/>
            <a:ext cx="1063260" cy="560973"/>
          </a:xfrm>
          <a:custGeom>
            <a:avLst/>
            <a:gdLst/>
            <a:ahLst/>
            <a:cxnLst/>
            <a:rect l="l" t="t" r="r" b="b"/>
            <a:pathLst>
              <a:path w="1063260" h="560973">
                <a:moveTo>
                  <a:pt x="0" y="0"/>
                </a:moveTo>
                <a:lnTo>
                  <a:pt x="1063260" y="0"/>
                </a:lnTo>
                <a:lnTo>
                  <a:pt x="1063260" y="560974"/>
                </a:lnTo>
                <a:lnTo>
                  <a:pt x="0" y="560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30739" y="113447"/>
            <a:ext cx="6632112" cy="2487042"/>
          </a:xfrm>
          <a:custGeom>
            <a:avLst/>
            <a:gdLst/>
            <a:ahLst/>
            <a:cxnLst/>
            <a:rect l="l" t="t" r="r" b="b"/>
            <a:pathLst>
              <a:path w="6632112" h="2487042">
                <a:moveTo>
                  <a:pt x="0" y="0"/>
                </a:moveTo>
                <a:lnTo>
                  <a:pt x="6632112" y="0"/>
                </a:lnTo>
                <a:lnTo>
                  <a:pt x="6632112" y="2487042"/>
                </a:lnTo>
                <a:lnTo>
                  <a:pt x="0" y="2487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62990" y="1356968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8"/>
                </a:lnTo>
                <a:lnTo>
                  <a:pt x="0" y="806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368027">
            <a:off x="16087785" y="230110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7" y="0"/>
                </a:lnTo>
                <a:lnTo>
                  <a:pt x="829827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245025" y="1312922"/>
            <a:ext cx="3797949" cy="1528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5"/>
              </a:lnSpc>
            </a:pPr>
            <a:r>
              <a:rPr lang="en-US" sz="10415" b="1">
                <a:solidFill>
                  <a:srgbClr val="3E7598"/>
                </a:solidFill>
                <a:latin typeface="思源宋体 1 Heavy" panose="02020900000000000000" charset="-122"/>
                <a:ea typeface="思源宋体 1 Heavy" panose="02020900000000000000" charset="-122"/>
                <a:cs typeface="思源宋体 1 Heavy" panose="02020900000000000000" charset="-122"/>
                <a:sym typeface="思源宋体 1 Heavy" panose="02020900000000000000" charset="-122"/>
              </a:rPr>
              <a:t>目录</a:t>
            </a:r>
            <a:endParaRPr lang="en-US" sz="10415" b="1">
              <a:solidFill>
                <a:srgbClr val="3E7598"/>
              </a:solidFill>
              <a:latin typeface="思源宋体 1 Heavy" panose="02020900000000000000" charset="-122"/>
              <a:ea typeface="思源宋体 1 Heavy" panose="02020900000000000000" charset="-122"/>
              <a:cs typeface="思源宋体 1 Heavy" panose="02020900000000000000" charset="-122"/>
              <a:sym typeface="思源宋体 1 Heavy" panose="020209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40835" y="4846906"/>
            <a:ext cx="2185007" cy="29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0"/>
              </a:lnSpc>
            </a:pPr>
            <a:r>
              <a:rPr lang="en-US" sz="358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358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287770" y="4732970"/>
            <a:ext cx="1011020" cy="4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5440">
                <a:solidFill>
                  <a:srgbClr val="3E7598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01</a:t>
            </a:r>
            <a:endParaRPr lang="en-US" sz="5440">
              <a:solidFill>
                <a:srgbClr val="3E7598"/>
              </a:solidFill>
              <a:latin typeface="思源宋体-超粗体" panose="02020900000000000000" charset="-122"/>
              <a:ea typeface="思源宋体-超粗体" panose="02020900000000000000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540835" y="6819713"/>
            <a:ext cx="2185007" cy="29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5"/>
              </a:lnSpc>
            </a:pPr>
            <a:r>
              <a:rPr lang="en-US" sz="3575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3575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87770" y="6764126"/>
            <a:ext cx="1011020" cy="4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0"/>
              </a:lnSpc>
              <a:spcBef>
                <a:spcPct val="0"/>
              </a:spcBef>
            </a:pPr>
            <a:r>
              <a:rPr lang="en-US" sz="5440" b="1" u="none">
                <a:solidFill>
                  <a:srgbClr val="3E7598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03</a:t>
            </a:r>
            <a:endParaRPr lang="en-US" sz="5440" b="1" u="none">
              <a:solidFill>
                <a:srgbClr val="3E7598"/>
              </a:solidFill>
              <a:latin typeface="思源宋体-超粗体" panose="02020900000000000000" charset="-122"/>
              <a:ea typeface="思源宋体-超粗体" panose="02020900000000000000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136062" y="4846906"/>
            <a:ext cx="2185007" cy="29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5"/>
              </a:lnSpc>
            </a:pPr>
            <a:r>
              <a:rPr lang="en-US" sz="3575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3575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874565" y="4695283"/>
            <a:ext cx="1011020" cy="4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5440">
                <a:solidFill>
                  <a:srgbClr val="3E7598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02</a:t>
            </a:r>
            <a:endParaRPr lang="en-US" sz="5440">
              <a:solidFill>
                <a:srgbClr val="3E7598"/>
              </a:solidFill>
              <a:latin typeface="思源宋体-超粗体" panose="02020900000000000000" charset="-122"/>
              <a:ea typeface="思源宋体-超粗体" panose="02020900000000000000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3813" y="6819713"/>
            <a:ext cx="2185007" cy="29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5"/>
              </a:lnSpc>
            </a:pPr>
            <a:r>
              <a:rPr lang="en-US" sz="3575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3575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874565" y="6764126"/>
            <a:ext cx="1011020" cy="4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0"/>
              </a:lnSpc>
              <a:spcBef>
                <a:spcPct val="0"/>
              </a:spcBef>
            </a:pPr>
            <a:r>
              <a:rPr lang="en-US" sz="5440" b="1" u="none">
                <a:solidFill>
                  <a:srgbClr val="3E7598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04</a:t>
            </a:r>
            <a:endParaRPr lang="en-US" sz="5440" b="1" u="none">
              <a:solidFill>
                <a:srgbClr val="3E7598"/>
              </a:solidFill>
              <a:latin typeface="思源宋体-超粗体" panose="02020900000000000000" charset="-122"/>
              <a:ea typeface="思源宋体-超粗体" panose="02020900000000000000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028700" y="1046445"/>
            <a:ext cx="2306467" cy="2337660"/>
          </a:xfrm>
          <a:custGeom>
            <a:avLst/>
            <a:gdLst/>
            <a:ahLst/>
            <a:cxnLst/>
            <a:rect l="l" t="t" r="r" b="b"/>
            <a:pathLst>
              <a:path w="2306467" h="2337660">
                <a:moveTo>
                  <a:pt x="0" y="0"/>
                </a:moveTo>
                <a:lnTo>
                  <a:pt x="2306467" y="0"/>
                </a:lnTo>
                <a:lnTo>
                  <a:pt x="2306467" y="2337660"/>
                </a:lnTo>
                <a:lnTo>
                  <a:pt x="0" y="2337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070215" y="1356968"/>
            <a:ext cx="6632112" cy="2487042"/>
          </a:xfrm>
          <a:custGeom>
            <a:avLst/>
            <a:gdLst/>
            <a:ahLst/>
            <a:cxnLst/>
            <a:rect l="l" t="t" r="r" b="b"/>
            <a:pathLst>
              <a:path w="6632112" h="2487042">
                <a:moveTo>
                  <a:pt x="6632112" y="0"/>
                </a:moveTo>
                <a:lnTo>
                  <a:pt x="0" y="0"/>
                </a:lnTo>
                <a:lnTo>
                  <a:pt x="0" y="2487042"/>
                </a:lnTo>
                <a:lnTo>
                  <a:pt x="6632112" y="2487042"/>
                </a:lnTo>
                <a:lnTo>
                  <a:pt x="6632112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33" y="763044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94485" y="-152487"/>
            <a:ext cx="5246370" cy="8229600"/>
          </a:xfrm>
          <a:custGeom>
            <a:avLst/>
            <a:gdLst/>
            <a:ahLst/>
            <a:cxnLst/>
            <a:rect l="l" t="t" r="r" b="b"/>
            <a:pathLst>
              <a:path w="5246370" h="8229600">
                <a:moveTo>
                  <a:pt x="0" y="0"/>
                </a:moveTo>
                <a:lnTo>
                  <a:pt x="5246370" y="0"/>
                </a:lnTo>
                <a:lnTo>
                  <a:pt x="5246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852123" y="4114800"/>
            <a:ext cx="5005214" cy="6718407"/>
          </a:xfrm>
          <a:custGeom>
            <a:avLst/>
            <a:gdLst/>
            <a:ahLst/>
            <a:cxnLst/>
            <a:rect l="l" t="t" r="r" b="b"/>
            <a:pathLst>
              <a:path w="5005214" h="6718407">
                <a:moveTo>
                  <a:pt x="5005214" y="0"/>
                </a:moveTo>
                <a:lnTo>
                  <a:pt x="0" y="0"/>
                </a:lnTo>
                <a:lnTo>
                  <a:pt x="0" y="6718407"/>
                </a:lnTo>
                <a:lnTo>
                  <a:pt x="5005214" y="6718407"/>
                </a:lnTo>
                <a:lnTo>
                  <a:pt x="5005214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70470" y="6692797"/>
            <a:ext cx="1063260" cy="560973"/>
          </a:xfrm>
          <a:custGeom>
            <a:avLst/>
            <a:gdLst/>
            <a:ahLst/>
            <a:cxnLst/>
            <a:rect l="l" t="t" r="r" b="b"/>
            <a:pathLst>
              <a:path w="1063260" h="560973">
                <a:moveTo>
                  <a:pt x="0" y="0"/>
                </a:moveTo>
                <a:lnTo>
                  <a:pt x="1063260" y="0"/>
                </a:lnTo>
                <a:lnTo>
                  <a:pt x="1063260" y="560973"/>
                </a:lnTo>
                <a:lnTo>
                  <a:pt x="0" y="5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13212" y="516631"/>
            <a:ext cx="6632112" cy="2487042"/>
          </a:xfrm>
          <a:custGeom>
            <a:avLst/>
            <a:gdLst/>
            <a:ahLst/>
            <a:cxnLst/>
            <a:rect l="l" t="t" r="r" b="b"/>
            <a:pathLst>
              <a:path w="6632112" h="2487042">
                <a:moveTo>
                  <a:pt x="0" y="0"/>
                </a:moveTo>
                <a:lnTo>
                  <a:pt x="6632112" y="0"/>
                </a:lnTo>
                <a:lnTo>
                  <a:pt x="6632112" y="2487042"/>
                </a:lnTo>
                <a:lnTo>
                  <a:pt x="0" y="2487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62990" y="1356968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8"/>
                </a:lnTo>
                <a:lnTo>
                  <a:pt x="0" y="806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368027">
            <a:off x="16087785" y="230110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7" y="0"/>
                </a:lnTo>
                <a:lnTo>
                  <a:pt x="829827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56547" y="2615406"/>
            <a:ext cx="3555790" cy="369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60"/>
              </a:lnSpc>
            </a:pPr>
            <a:r>
              <a:rPr lang="en-US" sz="11265" b="1" spc="2523">
                <a:solidFill>
                  <a:srgbClr val="3E7598"/>
                </a:solidFill>
                <a:latin typeface="思源宋体 2 Heavy" panose="02020900000000000000" charset="-122"/>
                <a:ea typeface="思源宋体 2 Heavy" panose="02020900000000000000" charset="-122"/>
                <a:cs typeface="思源宋体 2 Heavy" panose="02020900000000000000" charset="-122"/>
                <a:sym typeface="思源宋体 2 Heavy" panose="02020900000000000000" charset="-122"/>
              </a:rPr>
              <a:t>第壹部分</a:t>
            </a:r>
            <a:endParaRPr lang="en-US" sz="11265" b="1" spc="2523">
              <a:solidFill>
                <a:srgbClr val="3E7598"/>
              </a:solidFill>
              <a:latin typeface="思源宋体 2 Heavy" panose="02020900000000000000" charset="-122"/>
              <a:ea typeface="思源宋体 2 Heavy" panose="02020900000000000000" charset="-122"/>
              <a:cs typeface="思源宋体 2 Heavy" panose="02020900000000000000" charset="-122"/>
              <a:sym typeface="思源宋体 2 Heavy" panose="020209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25020" y="3844276"/>
            <a:ext cx="4313747" cy="59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7065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7065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077420" y="4991261"/>
            <a:ext cx="6606541" cy="104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182">
                <a:solidFill>
                  <a:srgbClr val="3B3831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演示文稿是一种实用的工具，可以是演示，演讲，报告等。大部分时间，它们都是在为观众服务。演示文稿是一种实用的工具</a:t>
            </a:r>
            <a:endParaRPr lang="en-US" sz="2000" spc="182">
              <a:solidFill>
                <a:srgbClr val="3B3831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28700" y="3329923"/>
            <a:ext cx="2306467" cy="2337660"/>
          </a:xfrm>
          <a:custGeom>
            <a:avLst/>
            <a:gdLst/>
            <a:ahLst/>
            <a:cxnLst/>
            <a:rect l="l" t="t" r="r" b="b"/>
            <a:pathLst>
              <a:path w="2306467" h="2337660">
                <a:moveTo>
                  <a:pt x="0" y="0"/>
                </a:moveTo>
                <a:lnTo>
                  <a:pt x="2306467" y="0"/>
                </a:lnTo>
                <a:lnTo>
                  <a:pt x="2306467" y="2337660"/>
                </a:lnTo>
                <a:lnTo>
                  <a:pt x="0" y="2337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60677" y="513100"/>
            <a:ext cx="5301667" cy="1988125"/>
          </a:xfrm>
          <a:custGeom>
            <a:avLst/>
            <a:gdLst/>
            <a:ahLst/>
            <a:cxnLst/>
            <a:rect l="l" t="t" r="r" b="b"/>
            <a:pathLst>
              <a:path w="5301667" h="1988125">
                <a:moveTo>
                  <a:pt x="5301667" y="0"/>
                </a:moveTo>
                <a:lnTo>
                  <a:pt x="0" y="0"/>
                </a:lnTo>
                <a:lnTo>
                  <a:pt x="0" y="1988126"/>
                </a:lnTo>
                <a:lnTo>
                  <a:pt x="5301667" y="1988126"/>
                </a:lnTo>
                <a:lnTo>
                  <a:pt x="5301667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49056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7694" y="0"/>
            <a:ext cx="1376394" cy="2159049"/>
          </a:xfrm>
          <a:custGeom>
            <a:avLst/>
            <a:gdLst/>
            <a:ahLst/>
            <a:cxnLst/>
            <a:rect l="l" t="t" r="r" b="b"/>
            <a:pathLst>
              <a:path w="1376394" h="2159049">
                <a:moveTo>
                  <a:pt x="0" y="0"/>
                </a:moveTo>
                <a:lnTo>
                  <a:pt x="1376394" y="0"/>
                </a:lnTo>
                <a:lnTo>
                  <a:pt x="1376394" y="2159049"/>
                </a:lnTo>
                <a:lnTo>
                  <a:pt x="0" y="215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7202" y="7968241"/>
            <a:ext cx="1869593" cy="2509520"/>
          </a:xfrm>
          <a:custGeom>
            <a:avLst/>
            <a:gdLst/>
            <a:ahLst/>
            <a:cxnLst/>
            <a:rect l="l" t="t" r="r" b="b"/>
            <a:pathLst>
              <a:path w="1869593" h="2509520">
                <a:moveTo>
                  <a:pt x="1869593" y="0"/>
                </a:moveTo>
                <a:lnTo>
                  <a:pt x="0" y="0"/>
                </a:lnTo>
                <a:lnTo>
                  <a:pt x="0" y="2509521"/>
                </a:lnTo>
                <a:lnTo>
                  <a:pt x="1869593" y="2509521"/>
                </a:lnTo>
                <a:lnTo>
                  <a:pt x="1869593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34" y="361133"/>
            <a:ext cx="3056080" cy="1146030"/>
          </a:xfrm>
          <a:custGeom>
            <a:avLst/>
            <a:gdLst/>
            <a:ahLst/>
            <a:cxnLst/>
            <a:rect l="l" t="t" r="r" b="b"/>
            <a:pathLst>
              <a:path w="3056080" h="1146030">
                <a:moveTo>
                  <a:pt x="0" y="0"/>
                </a:moveTo>
                <a:lnTo>
                  <a:pt x="3056081" y="0"/>
                </a:lnTo>
                <a:lnTo>
                  <a:pt x="3056081" y="1146030"/>
                </a:lnTo>
                <a:lnTo>
                  <a:pt x="0" y="11460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290" y="513100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9"/>
                </a:lnTo>
                <a:lnTo>
                  <a:pt x="0" y="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68027">
            <a:off x="16572179" y="133193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8" y="0"/>
                </a:lnTo>
                <a:lnTo>
                  <a:pt x="829828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7060690" y="1418948"/>
            <a:ext cx="4166621" cy="300965"/>
            <a:chOff x="0" y="0"/>
            <a:chExt cx="1097382" cy="7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382" cy="79267"/>
            </a:xfrm>
            <a:custGeom>
              <a:avLst/>
              <a:gdLst/>
              <a:ahLst/>
              <a:cxnLst/>
              <a:rect l="l" t="t" r="r" b="b"/>
              <a:pathLst>
                <a:path w="1097382" h="79267">
                  <a:moveTo>
                    <a:pt x="39633" y="0"/>
                  </a:moveTo>
                  <a:lnTo>
                    <a:pt x="1057748" y="0"/>
                  </a:lnTo>
                  <a:cubicBezTo>
                    <a:pt x="1079637" y="0"/>
                    <a:pt x="1097382" y="17744"/>
                    <a:pt x="1097382" y="39633"/>
                  </a:cubicBezTo>
                  <a:lnTo>
                    <a:pt x="1097382" y="39633"/>
                  </a:lnTo>
                  <a:cubicBezTo>
                    <a:pt x="1097382" y="50145"/>
                    <a:pt x="1093206" y="60226"/>
                    <a:pt x="1085773" y="67658"/>
                  </a:cubicBezTo>
                  <a:cubicBezTo>
                    <a:pt x="1078341" y="75091"/>
                    <a:pt x="1068260" y="79267"/>
                    <a:pt x="1057748" y="79267"/>
                  </a:cubicBezTo>
                  <a:lnTo>
                    <a:pt x="39633" y="79267"/>
                  </a:lnTo>
                  <a:cubicBezTo>
                    <a:pt x="17744" y="79267"/>
                    <a:pt x="0" y="61522"/>
                    <a:pt x="0" y="39633"/>
                  </a:cubicBezTo>
                  <a:lnTo>
                    <a:pt x="0" y="39633"/>
                  </a:lnTo>
                  <a:cubicBezTo>
                    <a:pt x="0" y="17744"/>
                    <a:pt x="17744" y="0"/>
                    <a:pt x="39633" y="0"/>
                  </a:cubicBezTo>
                  <a:close/>
                </a:path>
              </a:pathLst>
            </a:custGeom>
            <a:solidFill>
              <a:srgbClr val="3E7598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7382" cy="1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12337" y="1143987"/>
            <a:ext cx="3463326" cy="48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567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567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sp>
        <p:nvSpPr>
          <p:cNvPr id="13" name="Freeform 13"/>
          <p:cNvSpPr/>
          <p:nvPr/>
        </p:nvSpPr>
        <p:spPr>
          <a:xfrm rot="-737664">
            <a:off x="-1975116" y="4440088"/>
            <a:ext cx="22787246" cy="3190214"/>
          </a:xfrm>
          <a:custGeom>
            <a:avLst/>
            <a:gdLst/>
            <a:ahLst/>
            <a:cxnLst/>
            <a:rect l="l" t="t" r="r" b="b"/>
            <a:pathLst>
              <a:path w="22787246" h="3190214">
                <a:moveTo>
                  <a:pt x="0" y="0"/>
                </a:moveTo>
                <a:lnTo>
                  <a:pt x="22787245" y="0"/>
                </a:lnTo>
                <a:lnTo>
                  <a:pt x="22787245" y="3190215"/>
                </a:lnTo>
                <a:lnTo>
                  <a:pt x="0" y="31902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38874" y="5007480"/>
            <a:ext cx="418915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38874" y="4341313"/>
            <a:ext cx="2834153" cy="56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000">
                <a:solidFill>
                  <a:srgbClr val="3E7598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第一阶段</a:t>
            </a:r>
            <a:endParaRPr lang="en-US" sz="4000">
              <a:solidFill>
                <a:srgbClr val="3E7598"/>
              </a:solidFill>
              <a:latin typeface="思源宋体-超粗体" panose="02020900000000000000" charset="-122"/>
              <a:ea typeface="思源宋体-超粗体" panose="02020900000000000000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61379" y="7553742"/>
            <a:ext cx="418915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961379" y="6887574"/>
            <a:ext cx="2834153" cy="56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000">
                <a:solidFill>
                  <a:srgbClr val="3E7598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第二阶段</a:t>
            </a:r>
            <a:endParaRPr lang="en-US" sz="4000">
              <a:solidFill>
                <a:srgbClr val="3E7598"/>
              </a:solidFill>
              <a:latin typeface="思源宋体-超粗体" panose="02020900000000000000" charset="-122"/>
              <a:ea typeface="思源宋体-超粗体" panose="02020900000000000000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33642" y="3869435"/>
            <a:ext cx="418915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933642" y="3203268"/>
            <a:ext cx="2834153" cy="56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000">
                <a:solidFill>
                  <a:srgbClr val="3E7598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第三阶段</a:t>
            </a:r>
            <a:endParaRPr lang="en-US" sz="4000">
              <a:solidFill>
                <a:srgbClr val="3E7598"/>
              </a:solidFill>
              <a:latin typeface="思源宋体-超粗体" panose="02020900000000000000" charset="-122"/>
              <a:ea typeface="思源宋体-超粗体" panose="02020900000000000000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923095" y="7375889"/>
            <a:ext cx="418915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923095" y="6709722"/>
            <a:ext cx="2834153" cy="56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000">
                <a:solidFill>
                  <a:srgbClr val="3E7598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第四阶段</a:t>
            </a:r>
            <a:endParaRPr lang="en-US" sz="4000">
              <a:solidFill>
                <a:srgbClr val="3E7598"/>
              </a:solidFill>
              <a:latin typeface="思源宋体-超粗体" panose="02020900000000000000" charset="-122"/>
              <a:ea typeface="思源宋体-超粗体" panose="02020900000000000000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042250" y="7274237"/>
            <a:ext cx="1597480" cy="1619084"/>
          </a:xfrm>
          <a:custGeom>
            <a:avLst/>
            <a:gdLst/>
            <a:ahLst/>
            <a:cxnLst/>
            <a:rect l="l" t="t" r="r" b="b"/>
            <a:pathLst>
              <a:path w="1597480" h="1619084">
                <a:moveTo>
                  <a:pt x="0" y="0"/>
                </a:moveTo>
                <a:lnTo>
                  <a:pt x="1597480" y="0"/>
                </a:lnTo>
                <a:lnTo>
                  <a:pt x="1597480" y="1619084"/>
                </a:lnTo>
                <a:lnTo>
                  <a:pt x="0" y="1619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60677" y="513100"/>
            <a:ext cx="5301667" cy="1988125"/>
          </a:xfrm>
          <a:custGeom>
            <a:avLst/>
            <a:gdLst/>
            <a:ahLst/>
            <a:cxnLst/>
            <a:rect l="l" t="t" r="r" b="b"/>
            <a:pathLst>
              <a:path w="5301667" h="1988125">
                <a:moveTo>
                  <a:pt x="5301667" y="0"/>
                </a:moveTo>
                <a:lnTo>
                  <a:pt x="0" y="0"/>
                </a:lnTo>
                <a:lnTo>
                  <a:pt x="0" y="1988126"/>
                </a:lnTo>
                <a:lnTo>
                  <a:pt x="5301667" y="1988126"/>
                </a:lnTo>
                <a:lnTo>
                  <a:pt x="5301667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49056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7694" y="0"/>
            <a:ext cx="1376394" cy="2159049"/>
          </a:xfrm>
          <a:custGeom>
            <a:avLst/>
            <a:gdLst/>
            <a:ahLst/>
            <a:cxnLst/>
            <a:rect l="l" t="t" r="r" b="b"/>
            <a:pathLst>
              <a:path w="1376394" h="2159049">
                <a:moveTo>
                  <a:pt x="0" y="0"/>
                </a:moveTo>
                <a:lnTo>
                  <a:pt x="1376394" y="0"/>
                </a:lnTo>
                <a:lnTo>
                  <a:pt x="1376394" y="2159049"/>
                </a:lnTo>
                <a:lnTo>
                  <a:pt x="0" y="215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7202" y="7968241"/>
            <a:ext cx="1869593" cy="2509520"/>
          </a:xfrm>
          <a:custGeom>
            <a:avLst/>
            <a:gdLst/>
            <a:ahLst/>
            <a:cxnLst/>
            <a:rect l="l" t="t" r="r" b="b"/>
            <a:pathLst>
              <a:path w="1869593" h="2509520">
                <a:moveTo>
                  <a:pt x="1869593" y="0"/>
                </a:moveTo>
                <a:lnTo>
                  <a:pt x="0" y="0"/>
                </a:lnTo>
                <a:lnTo>
                  <a:pt x="0" y="2509521"/>
                </a:lnTo>
                <a:lnTo>
                  <a:pt x="1869593" y="2509521"/>
                </a:lnTo>
                <a:lnTo>
                  <a:pt x="1869593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34" y="361133"/>
            <a:ext cx="3056080" cy="1146030"/>
          </a:xfrm>
          <a:custGeom>
            <a:avLst/>
            <a:gdLst/>
            <a:ahLst/>
            <a:cxnLst/>
            <a:rect l="l" t="t" r="r" b="b"/>
            <a:pathLst>
              <a:path w="3056080" h="1146030">
                <a:moveTo>
                  <a:pt x="0" y="0"/>
                </a:moveTo>
                <a:lnTo>
                  <a:pt x="3056081" y="0"/>
                </a:lnTo>
                <a:lnTo>
                  <a:pt x="3056081" y="1146030"/>
                </a:lnTo>
                <a:lnTo>
                  <a:pt x="0" y="11460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290" y="513100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9"/>
                </a:lnTo>
                <a:lnTo>
                  <a:pt x="0" y="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68027">
            <a:off x="16572179" y="133193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8" y="0"/>
                </a:lnTo>
                <a:lnTo>
                  <a:pt x="829828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7060690" y="1418948"/>
            <a:ext cx="4166621" cy="300965"/>
            <a:chOff x="0" y="0"/>
            <a:chExt cx="1097382" cy="7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382" cy="79267"/>
            </a:xfrm>
            <a:custGeom>
              <a:avLst/>
              <a:gdLst/>
              <a:ahLst/>
              <a:cxnLst/>
              <a:rect l="l" t="t" r="r" b="b"/>
              <a:pathLst>
                <a:path w="1097382" h="79267">
                  <a:moveTo>
                    <a:pt x="39633" y="0"/>
                  </a:moveTo>
                  <a:lnTo>
                    <a:pt x="1057748" y="0"/>
                  </a:lnTo>
                  <a:cubicBezTo>
                    <a:pt x="1079637" y="0"/>
                    <a:pt x="1097382" y="17744"/>
                    <a:pt x="1097382" y="39633"/>
                  </a:cubicBezTo>
                  <a:lnTo>
                    <a:pt x="1097382" y="39633"/>
                  </a:lnTo>
                  <a:cubicBezTo>
                    <a:pt x="1097382" y="50145"/>
                    <a:pt x="1093206" y="60226"/>
                    <a:pt x="1085773" y="67658"/>
                  </a:cubicBezTo>
                  <a:cubicBezTo>
                    <a:pt x="1078341" y="75091"/>
                    <a:pt x="1068260" y="79267"/>
                    <a:pt x="1057748" y="79267"/>
                  </a:cubicBezTo>
                  <a:lnTo>
                    <a:pt x="39633" y="79267"/>
                  </a:lnTo>
                  <a:cubicBezTo>
                    <a:pt x="17744" y="79267"/>
                    <a:pt x="0" y="61522"/>
                    <a:pt x="0" y="39633"/>
                  </a:cubicBezTo>
                  <a:lnTo>
                    <a:pt x="0" y="39633"/>
                  </a:lnTo>
                  <a:cubicBezTo>
                    <a:pt x="0" y="17744"/>
                    <a:pt x="17744" y="0"/>
                    <a:pt x="39633" y="0"/>
                  </a:cubicBezTo>
                  <a:close/>
                </a:path>
              </a:pathLst>
            </a:custGeom>
            <a:solidFill>
              <a:srgbClr val="3E7598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7382" cy="1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12337" y="1143987"/>
            <a:ext cx="3463326" cy="48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567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567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259596" y="2873389"/>
            <a:ext cx="4388499" cy="3321668"/>
            <a:chOff x="0" y="0"/>
            <a:chExt cx="5851332" cy="442889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00025"/>
              <a:ext cx="4668077" cy="2311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4560"/>
                </a:lnSpc>
                <a:spcBef>
                  <a:spcPct val="0"/>
                </a:spcBef>
              </a:pPr>
              <a:r>
                <a:rPr lang="en-US" sz="10400" b="1" u="none" strike="noStrike">
                  <a:solidFill>
                    <a:srgbClr val="3E7598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95%</a:t>
              </a:r>
              <a:endParaRPr lang="en-US" sz="10400" b="1" u="none" strike="noStrike">
                <a:solidFill>
                  <a:srgbClr val="3E7598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8100" y="2441341"/>
              <a:ext cx="5813232" cy="198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545454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演示文稿是一种实用的工具，可以是演示，演讲，报告等。大部分时间，它们都是在为观众服务。演示文稿是一种实用的工具</a:t>
              </a:r>
              <a:endPara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6925938" y="2873389"/>
            <a:ext cx="4388499" cy="3321643"/>
            <a:chOff x="0" y="0"/>
            <a:chExt cx="5851332" cy="442885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00025"/>
              <a:ext cx="4668077" cy="2311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4560"/>
                </a:lnSpc>
                <a:spcBef>
                  <a:spcPct val="0"/>
                </a:spcBef>
              </a:pPr>
              <a:r>
                <a:rPr lang="en-US" sz="10400" b="1" u="none" strike="noStrike">
                  <a:solidFill>
                    <a:srgbClr val="3E7598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50%</a:t>
              </a:r>
              <a:endParaRPr lang="en-US" sz="10400" b="1" u="none" strike="noStrike">
                <a:solidFill>
                  <a:srgbClr val="3E7598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8100" y="2441308"/>
              <a:ext cx="5813232" cy="198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545454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演示文稿是一种实用的工具，可以是演示，演讲，报告等。大部分时间，它们都是在为观众服务。演示文稿是一种实用的工具</a:t>
              </a:r>
              <a:endPara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2592280" y="2873389"/>
            <a:ext cx="4388499" cy="3321643"/>
            <a:chOff x="0" y="0"/>
            <a:chExt cx="5851332" cy="442885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00025"/>
              <a:ext cx="4668077" cy="2311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4560"/>
                </a:lnSpc>
                <a:spcBef>
                  <a:spcPct val="0"/>
                </a:spcBef>
              </a:pPr>
              <a:r>
                <a:rPr lang="en-US" sz="10400" b="1" u="none" strike="noStrike">
                  <a:solidFill>
                    <a:srgbClr val="3E7598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30%</a:t>
              </a:r>
              <a:endParaRPr lang="en-US" sz="10400" b="1" u="none" strike="noStrike">
                <a:solidFill>
                  <a:srgbClr val="3E7598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8100" y="2441308"/>
              <a:ext cx="5813232" cy="198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545454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演示文稿是一种实用的工具，可以是演示，演讲，报告等。大部分时间，它们都是在为观众服务。演示文稿是一种实用的工具</a:t>
              </a:r>
              <a:endPara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07221" y="7656122"/>
            <a:ext cx="1580626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1307221" y="6903769"/>
            <a:ext cx="3034275" cy="499689"/>
            <a:chOff x="0" y="0"/>
            <a:chExt cx="4045700" cy="666253"/>
          </a:xfrm>
        </p:grpSpPr>
        <p:grpSp>
          <p:nvGrpSpPr>
            <p:cNvPr id="24" name="Group 24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点击输入文本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60677" y="513100"/>
            <a:ext cx="5301667" cy="1988125"/>
          </a:xfrm>
          <a:custGeom>
            <a:avLst/>
            <a:gdLst/>
            <a:ahLst/>
            <a:cxnLst/>
            <a:rect l="l" t="t" r="r" b="b"/>
            <a:pathLst>
              <a:path w="5301667" h="1988125">
                <a:moveTo>
                  <a:pt x="5301667" y="0"/>
                </a:moveTo>
                <a:lnTo>
                  <a:pt x="0" y="0"/>
                </a:lnTo>
                <a:lnTo>
                  <a:pt x="0" y="1988126"/>
                </a:lnTo>
                <a:lnTo>
                  <a:pt x="5301667" y="1988126"/>
                </a:lnTo>
                <a:lnTo>
                  <a:pt x="5301667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49056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7694" y="0"/>
            <a:ext cx="1376394" cy="2159049"/>
          </a:xfrm>
          <a:custGeom>
            <a:avLst/>
            <a:gdLst/>
            <a:ahLst/>
            <a:cxnLst/>
            <a:rect l="l" t="t" r="r" b="b"/>
            <a:pathLst>
              <a:path w="1376394" h="2159049">
                <a:moveTo>
                  <a:pt x="0" y="0"/>
                </a:moveTo>
                <a:lnTo>
                  <a:pt x="1376394" y="0"/>
                </a:lnTo>
                <a:lnTo>
                  <a:pt x="1376394" y="2159049"/>
                </a:lnTo>
                <a:lnTo>
                  <a:pt x="0" y="215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7202" y="7968241"/>
            <a:ext cx="1869593" cy="2509520"/>
          </a:xfrm>
          <a:custGeom>
            <a:avLst/>
            <a:gdLst/>
            <a:ahLst/>
            <a:cxnLst/>
            <a:rect l="l" t="t" r="r" b="b"/>
            <a:pathLst>
              <a:path w="1869593" h="2509520">
                <a:moveTo>
                  <a:pt x="1869593" y="0"/>
                </a:moveTo>
                <a:lnTo>
                  <a:pt x="0" y="0"/>
                </a:lnTo>
                <a:lnTo>
                  <a:pt x="0" y="2509521"/>
                </a:lnTo>
                <a:lnTo>
                  <a:pt x="1869593" y="2509521"/>
                </a:lnTo>
                <a:lnTo>
                  <a:pt x="1869593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34" y="361133"/>
            <a:ext cx="3056080" cy="1146030"/>
          </a:xfrm>
          <a:custGeom>
            <a:avLst/>
            <a:gdLst/>
            <a:ahLst/>
            <a:cxnLst/>
            <a:rect l="l" t="t" r="r" b="b"/>
            <a:pathLst>
              <a:path w="3056080" h="1146030">
                <a:moveTo>
                  <a:pt x="0" y="0"/>
                </a:moveTo>
                <a:lnTo>
                  <a:pt x="3056081" y="0"/>
                </a:lnTo>
                <a:lnTo>
                  <a:pt x="3056081" y="1146030"/>
                </a:lnTo>
                <a:lnTo>
                  <a:pt x="0" y="11460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290" y="513100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9"/>
                </a:lnTo>
                <a:lnTo>
                  <a:pt x="0" y="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68027">
            <a:off x="16572179" y="133193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8" y="0"/>
                </a:lnTo>
                <a:lnTo>
                  <a:pt x="829828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7060690" y="1418948"/>
            <a:ext cx="4166621" cy="300965"/>
            <a:chOff x="0" y="0"/>
            <a:chExt cx="1097382" cy="7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382" cy="79267"/>
            </a:xfrm>
            <a:custGeom>
              <a:avLst/>
              <a:gdLst/>
              <a:ahLst/>
              <a:cxnLst/>
              <a:rect l="l" t="t" r="r" b="b"/>
              <a:pathLst>
                <a:path w="1097382" h="79267">
                  <a:moveTo>
                    <a:pt x="39633" y="0"/>
                  </a:moveTo>
                  <a:lnTo>
                    <a:pt x="1057748" y="0"/>
                  </a:lnTo>
                  <a:cubicBezTo>
                    <a:pt x="1079637" y="0"/>
                    <a:pt x="1097382" y="17744"/>
                    <a:pt x="1097382" y="39633"/>
                  </a:cubicBezTo>
                  <a:lnTo>
                    <a:pt x="1097382" y="39633"/>
                  </a:lnTo>
                  <a:cubicBezTo>
                    <a:pt x="1097382" y="50145"/>
                    <a:pt x="1093206" y="60226"/>
                    <a:pt x="1085773" y="67658"/>
                  </a:cubicBezTo>
                  <a:cubicBezTo>
                    <a:pt x="1078341" y="75091"/>
                    <a:pt x="1068260" y="79267"/>
                    <a:pt x="1057748" y="79267"/>
                  </a:cubicBezTo>
                  <a:lnTo>
                    <a:pt x="39633" y="79267"/>
                  </a:lnTo>
                  <a:cubicBezTo>
                    <a:pt x="17744" y="79267"/>
                    <a:pt x="0" y="61522"/>
                    <a:pt x="0" y="39633"/>
                  </a:cubicBezTo>
                  <a:lnTo>
                    <a:pt x="0" y="39633"/>
                  </a:lnTo>
                  <a:cubicBezTo>
                    <a:pt x="0" y="17744"/>
                    <a:pt x="17744" y="0"/>
                    <a:pt x="39633" y="0"/>
                  </a:cubicBezTo>
                  <a:close/>
                </a:path>
              </a:pathLst>
            </a:custGeom>
            <a:solidFill>
              <a:srgbClr val="3E7598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7382" cy="1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12337" y="1143987"/>
            <a:ext cx="3463326" cy="48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567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567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5692508" y="4197271"/>
            <a:ext cx="2859209" cy="2859209"/>
            <a:chOff x="0" y="0"/>
            <a:chExt cx="3812278" cy="3812278"/>
          </a:xfrm>
        </p:grpSpPr>
        <p:grpSp>
          <p:nvGrpSpPr>
            <p:cNvPr id="14" name="Group 14"/>
            <p:cNvGrpSpPr/>
            <p:nvPr/>
          </p:nvGrpSpPr>
          <p:grpSpPr>
            <a:xfrm rot="0">
              <a:off x="0" y="0"/>
              <a:ext cx="3812278" cy="381227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7598">
                  <a:alpha val="24706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188387" y="188387"/>
              <a:ext cx="3435505" cy="343550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7598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920552" y="1077272"/>
              <a:ext cx="1971174" cy="164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05"/>
                </a:lnSpc>
              </a:pPr>
              <a:r>
                <a:rPr lang="en-US" sz="4020" spc="759">
                  <a:solidFill>
                    <a:srgbClr val="FFFFFF"/>
                  </a:solidFill>
                  <a:latin typeface="思源宋体-粗体" panose="02020600000000000000" charset="-122"/>
                  <a:ea typeface="思源宋体-粗体" panose="02020600000000000000" charset="-122"/>
                  <a:cs typeface="思源宋体-粗体" panose="02020600000000000000" charset="-122"/>
                  <a:sym typeface="思源宋体-粗体" panose="02020600000000000000" charset="-122"/>
                </a:rPr>
                <a:t>输入文本</a:t>
              </a:r>
              <a:endParaRPr lang="en-US" sz="4020" spc="759">
                <a:solidFill>
                  <a:srgbClr val="FFFFFF"/>
                </a:solidFill>
                <a:latin typeface="思源宋体-粗体" panose="02020600000000000000" charset="-122"/>
                <a:ea typeface="思源宋体-粗体" panose="02020600000000000000" charset="-122"/>
                <a:cs typeface="思源宋体-粗体" panose="02020600000000000000" charset="-122"/>
                <a:sym typeface="思源宋体-粗体" panose="02020600000000000000" charset="-122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121414" y="2663746"/>
            <a:ext cx="400139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 rot="0">
            <a:off x="1452007" y="3709981"/>
            <a:ext cx="3482241" cy="3482227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747" b="-16747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192430" y="7413362"/>
            <a:ext cx="400139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 rot="0">
            <a:off x="9200003" y="3600009"/>
            <a:ext cx="3702187" cy="3702172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b="-59420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9050399" y="7413362"/>
            <a:ext cx="400139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550477" y="4197271"/>
            <a:ext cx="2859209" cy="2859209"/>
            <a:chOff x="0" y="0"/>
            <a:chExt cx="3812278" cy="3812278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0" y="0"/>
              <a:ext cx="3812278" cy="3812278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7598">
                  <a:alpha val="24706"/>
                </a:srgbClr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188387" y="188387"/>
              <a:ext cx="3435505" cy="343550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7598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920552" y="1077272"/>
              <a:ext cx="1971174" cy="164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05"/>
                </a:lnSpc>
              </a:pPr>
              <a:r>
                <a:rPr lang="en-US" sz="4020" spc="759">
                  <a:solidFill>
                    <a:srgbClr val="FFFFFF"/>
                  </a:solidFill>
                  <a:latin typeface="思源宋体-粗体" panose="02020600000000000000" charset="-122"/>
                  <a:ea typeface="思源宋体-粗体" panose="02020600000000000000" charset="-122"/>
                  <a:cs typeface="思源宋体-粗体" panose="02020600000000000000" charset="-122"/>
                  <a:sym typeface="思源宋体-粗体" panose="02020600000000000000" charset="-122"/>
                </a:rPr>
                <a:t>输入文本</a:t>
              </a:r>
              <a:endParaRPr lang="en-US" sz="4020" spc="759">
                <a:solidFill>
                  <a:srgbClr val="FFFFFF"/>
                </a:solidFill>
                <a:latin typeface="思源宋体-粗体" panose="02020600000000000000" charset="-122"/>
                <a:ea typeface="思源宋体-粗体" panose="02020600000000000000" charset="-122"/>
                <a:cs typeface="思源宋体-粗体" panose="02020600000000000000" charset="-122"/>
                <a:sym typeface="思源宋体-粗体" panose="02020600000000000000" charset="-122"/>
              </a:endParaR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2979383" y="2663746"/>
            <a:ext cx="400139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15610946" y="7639216"/>
            <a:ext cx="1597480" cy="1619084"/>
          </a:xfrm>
          <a:custGeom>
            <a:avLst/>
            <a:gdLst/>
            <a:ahLst/>
            <a:cxnLst/>
            <a:rect l="l" t="t" r="r" b="b"/>
            <a:pathLst>
              <a:path w="1597480" h="1619084">
                <a:moveTo>
                  <a:pt x="0" y="0"/>
                </a:moveTo>
                <a:lnTo>
                  <a:pt x="1597479" y="0"/>
                </a:lnTo>
                <a:lnTo>
                  <a:pt x="1597479" y="1619084"/>
                </a:lnTo>
                <a:lnTo>
                  <a:pt x="0" y="1619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60677" y="513100"/>
            <a:ext cx="5301667" cy="1988125"/>
          </a:xfrm>
          <a:custGeom>
            <a:avLst/>
            <a:gdLst/>
            <a:ahLst/>
            <a:cxnLst/>
            <a:rect l="l" t="t" r="r" b="b"/>
            <a:pathLst>
              <a:path w="5301667" h="1988125">
                <a:moveTo>
                  <a:pt x="5301667" y="0"/>
                </a:moveTo>
                <a:lnTo>
                  <a:pt x="0" y="0"/>
                </a:lnTo>
                <a:lnTo>
                  <a:pt x="0" y="1988126"/>
                </a:lnTo>
                <a:lnTo>
                  <a:pt x="5301667" y="1988126"/>
                </a:lnTo>
                <a:lnTo>
                  <a:pt x="5301667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49056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7694" y="0"/>
            <a:ext cx="1376394" cy="2159049"/>
          </a:xfrm>
          <a:custGeom>
            <a:avLst/>
            <a:gdLst/>
            <a:ahLst/>
            <a:cxnLst/>
            <a:rect l="l" t="t" r="r" b="b"/>
            <a:pathLst>
              <a:path w="1376394" h="2159049">
                <a:moveTo>
                  <a:pt x="0" y="0"/>
                </a:moveTo>
                <a:lnTo>
                  <a:pt x="1376394" y="0"/>
                </a:lnTo>
                <a:lnTo>
                  <a:pt x="1376394" y="2159049"/>
                </a:lnTo>
                <a:lnTo>
                  <a:pt x="0" y="215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7202" y="7968241"/>
            <a:ext cx="1869593" cy="2509520"/>
          </a:xfrm>
          <a:custGeom>
            <a:avLst/>
            <a:gdLst/>
            <a:ahLst/>
            <a:cxnLst/>
            <a:rect l="l" t="t" r="r" b="b"/>
            <a:pathLst>
              <a:path w="1869593" h="2509520">
                <a:moveTo>
                  <a:pt x="1869593" y="0"/>
                </a:moveTo>
                <a:lnTo>
                  <a:pt x="0" y="0"/>
                </a:lnTo>
                <a:lnTo>
                  <a:pt x="0" y="2509521"/>
                </a:lnTo>
                <a:lnTo>
                  <a:pt x="1869593" y="2509521"/>
                </a:lnTo>
                <a:lnTo>
                  <a:pt x="1869593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34" y="361133"/>
            <a:ext cx="3056080" cy="1146030"/>
          </a:xfrm>
          <a:custGeom>
            <a:avLst/>
            <a:gdLst/>
            <a:ahLst/>
            <a:cxnLst/>
            <a:rect l="l" t="t" r="r" b="b"/>
            <a:pathLst>
              <a:path w="3056080" h="1146030">
                <a:moveTo>
                  <a:pt x="0" y="0"/>
                </a:moveTo>
                <a:lnTo>
                  <a:pt x="3056081" y="0"/>
                </a:lnTo>
                <a:lnTo>
                  <a:pt x="3056081" y="1146030"/>
                </a:lnTo>
                <a:lnTo>
                  <a:pt x="0" y="11460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290" y="513100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9"/>
                </a:lnTo>
                <a:lnTo>
                  <a:pt x="0" y="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68027">
            <a:off x="16572179" y="133193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8" y="0"/>
                </a:lnTo>
                <a:lnTo>
                  <a:pt x="829828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7060690" y="1418948"/>
            <a:ext cx="4166621" cy="300965"/>
            <a:chOff x="0" y="0"/>
            <a:chExt cx="1097382" cy="7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382" cy="79267"/>
            </a:xfrm>
            <a:custGeom>
              <a:avLst/>
              <a:gdLst/>
              <a:ahLst/>
              <a:cxnLst/>
              <a:rect l="l" t="t" r="r" b="b"/>
              <a:pathLst>
                <a:path w="1097382" h="79267">
                  <a:moveTo>
                    <a:pt x="39633" y="0"/>
                  </a:moveTo>
                  <a:lnTo>
                    <a:pt x="1057748" y="0"/>
                  </a:lnTo>
                  <a:cubicBezTo>
                    <a:pt x="1079637" y="0"/>
                    <a:pt x="1097382" y="17744"/>
                    <a:pt x="1097382" y="39633"/>
                  </a:cubicBezTo>
                  <a:lnTo>
                    <a:pt x="1097382" y="39633"/>
                  </a:lnTo>
                  <a:cubicBezTo>
                    <a:pt x="1097382" y="50145"/>
                    <a:pt x="1093206" y="60226"/>
                    <a:pt x="1085773" y="67658"/>
                  </a:cubicBezTo>
                  <a:cubicBezTo>
                    <a:pt x="1078341" y="75091"/>
                    <a:pt x="1068260" y="79267"/>
                    <a:pt x="1057748" y="79267"/>
                  </a:cubicBezTo>
                  <a:lnTo>
                    <a:pt x="39633" y="79267"/>
                  </a:lnTo>
                  <a:cubicBezTo>
                    <a:pt x="17744" y="79267"/>
                    <a:pt x="0" y="61522"/>
                    <a:pt x="0" y="39633"/>
                  </a:cubicBezTo>
                  <a:lnTo>
                    <a:pt x="0" y="39633"/>
                  </a:lnTo>
                  <a:cubicBezTo>
                    <a:pt x="0" y="17744"/>
                    <a:pt x="17744" y="0"/>
                    <a:pt x="39633" y="0"/>
                  </a:cubicBezTo>
                  <a:close/>
                </a:path>
              </a:pathLst>
            </a:custGeom>
            <a:solidFill>
              <a:srgbClr val="3E7598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7382" cy="1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12337" y="1143987"/>
            <a:ext cx="3463326" cy="48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567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567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307221" y="2591886"/>
            <a:ext cx="6113698" cy="6257002"/>
            <a:chOff x="0" y="0"/>
            <a:chExt cx="8151597" cy="834266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r="35797"/>
            <a:stretch>
              <a:fillRect/>
            </a:stretch>
          </p:blipFill>
          <p:spPr>
            <a:xfrm>
              <a:off x="0" y="0"/>
              <a:ext cx="4012299" cy="834266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l="35797"/>
            <a:stretch>
              <a:fillRect/>
            </a:stretch>
          </p:blipFill>
          <p:spPr>
            <a:xfrm>
              <a:off x="4139299" y="0"/>
              <a:ext cx="4012299" cy="834266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 rot="0">
            <a:off x="7881266" y="6575487"/>
            <a:ext cx="9099513" cy="2273401"/>
            <a:chOff x="0" y="0"/>
            <a:chExt cx="2396580" cy="5987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96580" cy="598756"/>
            </a:xfrm>
            <a:custGeom>
              <a:avLst/>
              <a:gdLst/>
              <a:ahLst/>
              <a:cxnLst/>
              <a:rect l="l" t="t" r="r" b="b"/>
              <a:pathLst>
                <a:path w="2396580" h="598756">
                  <a:moveTo>
                    <a:pt x="0" y="0"/>
                  </a:moveTo>
                  <a:lnTo>
                    <a:pt x="2396580" y="0"/>
                  </a:lnTo>
                  <a:lnTo>
                    <a:pt x="2396580" y="598756"/>
                  </a:lnTo>
                  <a:lnTo>
                    <a:pt x="0" y="598756"/>
                  </a:lnTo>
                  <a:close/>
                </a:path>
              </a:pathLst>
            </a:custGeom>
            <a:solidFill>
              <a:srgbClr val="3E759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396580" cy="646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7863463" y="2591886"/>
            <a:ext cx="3034275" cy="499689"/>
            <a:chOff x="0" y="0"/>
            <a:chExt cx="4045700" cy="666253"/>
          </a:xfrm>
        </p:grpSpPr>
        <p:grpSp>
          <p:nvGrpSpPr>
            <p:cNvPr id="20" name="Group 20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点击输入文本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7863463" y="4583687"/>
            <a:ext cx="3034275" cy="499689"/>
            <a:chOff x="0" y="0"/>
            <a:chExt cx="4045700" cy="666253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点击输入文本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8464275" y="6935868"/>
            <a:ext cx="2078030" cy="1467739"/>
            <a:chOff x="0" y="0"/>
            <a:chExt cx="2770707" cy="1956985"/>
          </a:xfrm>
        </p:grpSpPr>
        <p:sp>
          <p:nvSpPr>
            <p:cNvPr id="30" name="TextBox 30"/>
            <p:cNvSpPr txBox="1"/>
            <p:nvPr/>
          </p:nvSpPr>
          <p:spPr>
            <a:xfrm>
              <a:off x="0" y="985435"/>
              <a:ext cx="2579362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FFFFFF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</a:t>
              </a:r>
              <a:endParaRPr lang="en-US" sz="2000" u="none" strike="noStrike">
                <a:solidFill>
                  <a:srgbClr val="FFFFFF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2770707" cy="91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 b="1" u="none" strike="noStrike">
                  <a:solidFill>
                    <a:srgbClr val="FFFFFF"/>
                  </a:solidFill>
                  <a:latin typeface="思源宋体-超粗体" panose="02020900000000000000" charset="-122"/>
                  <a:ea typeface="思源宋体-超粗体" panose="02020900000000000000" charset="-122"/>
                  <a:cs typeface="思源宋体-超粗体" panose="02020900000000000000" charset="-122"/>
                  <a:sym typeface="思源宋体-超粗体" panose="02020900000000000000" charset="-122"/>
                </a:rPr>
                <a:t>1000+</a:t>
              </a:r>
              <a:endParaRPr lang="en-US" sz="4200" b="1" u="none" strike="noStrike">
                <a:solidFill>
                  <a:srgbClr val="FFFFFF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 rot="0">
            <a:off x="11330316" y="6935868"/>
            <a:ext cx="2078030" cy="1467739"/>
            <a:chOff x="0" y="0"/>
            <a:chExt cx="2770707" cy="1956985"/>
          </a:xfrm>
        </p:grpSpPr>
        <p:sp>
          <p:nvSpPr>
            <p:cNvPr id="33" name="TextBox 33"/>
            <p:cNvSpPr txBox="1"/>
            <p:nvPr/>
          </p:nvSpPr>
          <p:spPr>
            <a:xfrm>
              <a:off x="0" y="985435"/>
              <a:ext cx="2636595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FFFFFF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</a:t>
              </a:r>
              <a:endParaRPr lang="en-US" sz="2000" u="none" strike="noStrike">
                <a:solidFill>
                  <a:srgbClr val="FFFFFF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770707" cy="91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 b="1" u="none" strike="noStrike">
                  <a:solidFill>
                    <a:srgbClr val="FFFFFF"/>
                  </a:solidFill>
                  <a:latin typeface="思源宋体-超粗体" panose="02020900000000000000" charset="-122"/>
                  <a:ea typeface="思源宋体-超粗体" panose="02020900000000000000" charset="-122"/>
                  <a:cs typeface="思源宋体-超粗体" panose="02020900000000000000" charset="-122"/>
                  <a:sym typeface="思源宋体-超粗体" panose="02020900000000000000" charset="-122"/>
                </a:rPr>
                <a:t>50+</a:t>
              </a:r>
              <a:endParaRPr lang="en-US" sz="4200" b="1" u="none" strike="noStrike">
                <a:solidFill>
                  <a:srgbClr val="FFFFFF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14196357" y="6935868"/>
            <a:ext cx="2078030" cy="1467739"/>
            <a:chOff x="0" y="0"/>
            <a:chExt cx="2770707" cy="1956985"/>
          </a:xfrm>
        </p:grpSpPr>
        <p:sp>
          <p:nvSpPr>
            <p:cNvPr id="36" name="TextBox 36"/>
            <p:cNvSpPr txBox="1"/>
            <p:nvPr/>
          </p:nvSpPr>
          <p:spPr>
            <a:xfrm>
              <a:off x="0" y="985435"/>
              <a:ext cx="2617517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FFFFFF"/>
                  </a:solidFill>
                  <a:latin typeface="思源宋体 3" panose="02020400000000000000" charset="-122"/>
                  <a:ea typeface="思源宋体 3" panose="02020400000000000000" charset="-122"/>
                  <a:cs typeface="思源宋体 3" panose="02020400000000000000" charset="-122"/>
                  <a:sym typeface="思源宋体 3" panose="02020400000000000000" charset="-122"/>
                </a:rPr>
                <a:t>演示文稿是一种实用的工具</a:t>
              </a:r>
              <a:endParaRPr lang="en-US" sz="2000" u="none" strike="noStrike">
                <a:solidFill>
                  <a:srgbClr val="FFFFFF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2770707" cy="91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 b="1" u="none" strike="noStrike">
                  <a:solidFill>
                    <a:srgbClr val="FFFFFF"/>
                  </a:solidFill>
                  <a:latin typeface="思源宋体-超粗体" panose="02020900000000000000" charset="-122"/>
                  <a:ea typeface="思源宋体-超粗体" panose="02020900000000000000" charset="-122"/>
                  <a:cs typeface="思源宋体-超粗体" panose="02020900000000000000" charset="-122"/>
                  <a:sym typeface="思源宋体-超粗体" panose="02020900000000000000" charset="-122"/>
                </a:rPr>
                <a:t>700+</a:t>
              </a:r>
              <a:endParaRPr lang="en-US" sz="4200" b="1" u="none" strike="noStrike">
                <a:solidFill>
                  <a:srgbClr val="FFFFFF"/>
                </a:solidFill>
                <a:latin typeface="思源宋体-超粗体" panose="02020900000000000000" charset="-122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7863463" y="3289549"/>
            <a:ext cx="911731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演示文稿是一种实用的工具，可以是演示，演讲，报告等。大部分时间，它们都是在为观众服务。演示文稿是一种实用的工具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863463" y="5281349"/>
            <a:ext cx="911731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演示文稿是一种实用的工具，可以是演示，演讲，报告等。大部分时间，它们都是在为观众服务。演示文稿是一种实用的工具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40" name="Freeform 40"/>
          <p:cNvSpPr/>
          <p:nvPr/>
        </p:nvSpPr>
        <p:spPr>
          <a:xfrm>
            <a:off x="15610946" y="7639216"/>
            <a:ext cx="1597480" cy="1619084"/>
          </a:xfrm>
          <a:custGeom>
            <a:avLst/>
            <a:gdLst/>
            <a:ahLst/>
            <a:cxnLst/>
            <a:rect l="l" t="t" r="r" b="b"/>
            <a:pathLst>
              <a:path w="1597480" h="1619084">
                <a:moveTo>
                  <a:pt x="0" y="0"/>
                </a:moveTo>
                <a:lnTo>
                  <a:pt x="1597479" y="0"/>
                </a:lnTo>
                <a:lnTo>
                  <a:pt x="1597479" y="1619084"/>
                </a:lnTo>
                <a:lnTo>
                  <a:pt x="0" y="161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60677" y="513100"/>
            <a:ext cx="5301667" cy="1988125"/>
          </a:xfrm>
          <a:custGeom>
            <a:avLst/>
            <a:gdLst/>
            <a:ahLst/>
            <a:cxnLst/>
            <a:rect l="l" t="t" r="r" b="b"/>
            <a:pathLst>
              <a:path w="5301667" h="1988125">
                <a:moveTo>
                  <a:pt x="5301667" y="0"/>
                </a:moveTo>
                <a:lnTo>
                  <a:pt x="0" y="0"/>
                </a:lnTo>
                <a:lnTo>
                  <a:pt x="0" y="1988126"/>
                </a:lnTo>
                <a:lnTo>
                  <a:pt x="5301667" y="1988126"/>
                </a:lnTo>
                <a:lnTo>
                  <a:pt x="5301667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49056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7694" y="0"/>
            <a:ext cx="1376394" cy="2159049"/>
          </a:xfrm>
          <a:custGeom>
            <a:avLst/>
            <a:gdLst/>
            <a:ahLst/>
            <a:cxnLst/>
            <a:rect l="l" t="t" r="r" b="b"/>
            <a:pathLst>
              <a:path w="1376394" h="2159049">
                <a:moveTo>
                  <a:pt x="0" y="0"/>
                </a:moveTo>
                <a:lnTo>
                  <a:pt x="1376394" y="0"/>
                </a:lnTo>
                <a:lnTo>
                  <a:pt x="1376394" y="2159049"/>
                </a:lnTo>
                <a:lnTo>
                  <a:pt x="0" y="215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7202" y="7968241"/>
            <a:ext cx="1869593" cy="2509520"/>
          </a:xfrm>
          <a:custGeom>
            <a:avLst/>
            <a:gdLst/>
            <a:ahLst/>
            <a:cxnLst/>
            <a:rect l="l" t="t" r="r" b="b"/>
            <a:pathLst>
              <a:path w="1869593" h="2509520">
                <a:moveTo>
                  <a:pt x="1869593" y="0"/>
                </a:moveTo>
                <a:lnTo>
                  <a:pt x="0" y="0"/>
                </a:lnTo>
                <a:lnTo>
                  <a:pt x="0" y="2509521"/>
                </a:lnTo>
                <a:lnTo>
                  <a:pt x="1869593" y="2509521"/>
                </a:lnTo>
                <a:lnTo>
                  <a:pt x="1869593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34" y="361133"/>
            <a:ext cx="3056080" cy="1146030"/>
          </a:xfrm>
          <a:custGeom>
            <a:avLst/>
            <a:gdLst/>
            <a:ahLst/>
            <a:cxnLst/>
            <a:rect l="l" t="t" r="r" b="b"/>
            <a:pathLst>
              <a:path w="3056080" h="1146030">
                <a:moveTo>
                  <a:pt x="0" y="0"/>
                </a:moveTo>
                <a:lnTo>
                  <a:pt x="3056081" y="0"/>
                </a:lnTo>
                <a:lnTo>
                  <a:pt x="3056081" y="1146030"/>
                </a:lnTo>
                <a:lnTo>
                  <a:pt x="0" y="11460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290" y="513100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9"/>
                </a:lnTo>
                <a:lnTo>
                  <a:pt x="0" y="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68027">
            <a:off x="16572179" y="133193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8" y="0"/>
                </a:lnTo>
                <a:lnTo>
                  <a:pt x="829828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7060690" y="1418948"/>
            <a:ext cx="4166621" cy="300965"/>
            <a:chOff x="0" y="0"/>
            <a:chExt cx="1097382" cy="7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382" cy="79267"/>
            </a:xfrm>
            <a:custGeom>
              <a:avLst/>
              <a:gdLst/>
              <a:ahLst/>
              <a:cxnLst/>
              <a:rect l="l" t="t" r="r" b="b"/>
              <a:pathLst>
                <a:path w="1097382" h="79267">
                  <a:moveTo>
                    <a:pt x="39633" y="0"/>
                  </a:moveTo>
                  <a:lnTo>
                    <a:pt x="1057748" y="0"/>
                  </a:lnTo>
                  <a:cubicBezTo>
                    <a:pt x="1079637" y="0"/>
                    <a:pt x="1097382" y="17744"/>
                    <a:pt x="1097382" y="39633"/>
                  </a:cubicBezTo>
                  <a:lnTo>
                    <a:pt x="1097382" y="39633"/>
                  </a:lnTo>
                  <a:cubicBezTo>
                    <a:pt x="1097382" y="50145"/>
                    <a:pt x="1093206" y="60226"/>
                    <a:pt x="1085773" y="67658"/>
                  </a:cubicBezTo>
                  <a:cubicBezTo>
                    <a:pt x="1078341" y="75091"/>
                    <a:pt x="1068260" y="79267"/>
                    <a:pt x="1057748" y="79267"/>
                  </a:cubicBezTo>
                  <a:lnTo>
                    <a:pt x="39633" y="79267"/>
                  </a:lnTo>
                  <a:cubicBezTo>
                    <a:pt x="17744" y="79267"/>
                    <a:pt x="0" y="61522"/>
                    <a:pt x="0" y="39633"/>
                  </a:cubicBezTo>
                  <a:lnTo>
                    <a:pt x="0" y="39633"/>
                  </a:lnTo>
                  <a:cubicBezTo>
                    <a:pt x="0" y="17744"/>
                    <a:pt x="17744" y="0"/>
                    <a:pt x="39633" y="0"/>
                  </a:cubicBezTo>
                  <a:close/>
                </a:path>
              </a:pathLst>
            </a:custGeom>
            <a:solidFill>
              <a:srgbClr val="3E7598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7382" cy="1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12337" y="1143987"/>
            <a:ext cx="3463326" cy="48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567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567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6525834" y="3169077"/>
            <a:ext cx="5115361" cy="511536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E7598">
                  <a:alpha val="81961"/>
                </a:srgbClr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6912356" y="3555600"/>
            <a:ext cx="4342315" cy="43423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3E7598">
                <a:alpha val="2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0">
            <a:off x="11009412" y="3169077"/>
            <a:ext cx="1650960" cy="1650953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136" b="-25136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 rot="0">
            <a:off x="5535232" y="3169077"/>
            <a:ext cx="1650960" cy="1650953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25136" b="-25136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0">
            <a:off x="11009412" y="6337400"/>
            <a:ext cx="1650960" cy="1650953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25136" b="-25136"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0">
            <a:off x="5535232" y="6337400"/>
            <a:ext cx="1650960" cy="1650953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25136" b="-2513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 rot="0">
            <a:off x="7186192" y="3829435"/>
            <a:ext cx="3794645" cy="3787262"/>
            <a:chOff x="0" y="0"/>
            <a:chExt cx="5059527" cy="5049683"/>
          </a:xfrm>
        </p:grpSpPr>
        <p:grpSp>
          <p:nvGrpSpPr>
            <p:cNvPr id="28" name="Group 28"/>
            <p:cNvGrpSpPr/>
            <p:nvPr/>
          </p:nvGrpSpPr>
          <p:grpSpPr>
            <a:xfrm rot="0">
              <a:off x="0" y="0"/>
              <a:ext cx="5059527" cy="5049683"/>
              <a:chOff x="0" y="0"/>
              <a:chExt cx="812800" cy="81121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12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219">
                    <a:moveTo>
                      <a:pt x="406400" y="0"/>
                    </a:moveTo>
                    <a:cubicBezTo>
                      <a:pt x="181951" y="0"/>
                      <a:pt x="0" y="181597"/>
                      <a:pt x="0" y="405609"/>
                    </a:cubicBezTo>
                    <a:cubicBezTo>
                      <a:pt x="0" y="629621"/>
                      <a:pt x="181951" y="811219"/>
                      <a:pt x="406400" y="811219"/>
                    </a:cubicBezTo>
                    <a:cubicBezTo>
                      <a:pt x="630849" y="811219"/>
                      <a:pt x="812800" y="629621"/>
                      <a:pt x="812800" y="405609"/>
                    </a:cubicBezTo>
                    <a:cubicBezTo>
                      <a:pt x="812800" y="181597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427"/>
                <a:ext cx="660400" cy="706740"/>
              </a:xfrm>
              <a:prstGeom prst="rect">
                <a:avLst/>
              </a:prstGeom>
            </p:spPr>
            <p:txBody>
              <a:bodyPr lIns="109976" tIns="109976" rIns="109976" bIns="109976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689084" y="1551180"/>
              <a:ext cx="3681358" cy="1866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70"/>
                </a:lnSpc>
              </a:pPr>
              <a:r>
                <a:rPr lang="en-US" sz="4120" b="1" spc="1104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输入</a:t>
              </a:r>
              <a:endParaRPr lang="en-US" sz="4120" b="1" spc="1104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  <a:p>
              <a:pPr marL="0" lvl="0" indent="0" algn="ctr">
                <a:lnSpc>
                  <a:spcPts val="5770"/>
                </a:lnSpc>
                <a:spcBef>
                  <a:spcPct val="0"/>
                </a:spcBef>
              </a:pPr>
              <a:r>
                <a:rPr lang="en-US" sz="4120" b="1" spc="1104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文本</a:t>
              </a:r>
              <a:endParaRPr lang="en-US" sz="4120" b="1" spc="1104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979383" y="3857215"/>
            <a:ext cx="400139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85850" y="3857215"/>
            <a:ext cx="400139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979383" y="7015020"/>
            <a:ext cx="400139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85850" y="7015020"/>
            <a:ext cx="400139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grpSp>
        <p:nvGrpSpPr>
          <p:cNvPr id="36" name="Group 36"/>
          <p:cNvGrpSpPr/>
          <p:nvPr/>
        </p:nvGrpSpPr>
        <p:grpSpPr>
          <a:xfrm rot="0">
            <a:off x="12979383" y="3169077"/>
            <a:ext cx="3034275" cy="499689"/>
            <a:chOff x="0" y="0"/>
            <a:chExt cx="4045700" cy="666253"/>
          </a:xfrm>
        </p:grpSpPr>
        <p:grpSp>
          <p:nvGrpSpPr>
            <p:cNvPr id="37" name="Group 37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点击输入文本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2052971" y="3169077"/>
            <a:ext cx="3034275" cy="499689"/>
            <a:chOff x="0" y="0"/>
            <a:chExt cx="4045700" cy="666253"/>
          </a:xfrm>
        </p:grpSpPr>
        <p:grpSp>
          <p:nvGrpSpPr>
            <p:cNvPr id="42" name="Group 42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点击输入文本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 rot="0">
            <a:off x="12936875" y="6337400"/>
            <a:ext cx="3034275" cy="499689"/>
            <a:chOff x="0" y="0"/>
            <a:chExt cx="4045700" cy="666253"/>
          </a:xfrm>
        </p:grpSpPr>
        <p:grpSp>
          <p:nvGrpSpPr>
            <p:cNvPr id="47" name="Group 47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点击输入文本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 rot="0">
            <a:off x="2052971" y="6326882"/>
            <a:ext cx="3034275" cy="499689"/>
            <a:chOff x="0" y="0"/>
            <a:chExt cx="4045700" cy="666253"/>
          </a:xfrm>
        </p:grpSpPr>
        <p:grpSp>
          <p:nvGrpSpPr>
            <p:cNvPr id="52" name="Group 52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3E7598"/>
              </a:solidFill>
              <a:ln w="9525" cap="rnd">
                <a:solidFill>
                  <a:srgbClr val="3E7598"/>
                </a:solidFill>
                <a:prstDash val="solid"/>
                <a:round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点击输入文本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sp>
        <p:nvSpPr>
          <p:cNvPr id="56" name="Freeform 56"/>
          <p:cNvSpPr/>
          <p:nvPr/>
        </p:nvSpPr>
        <p:spPr>
          <a:xfrm>
            <a:off x="15610946" y="7639216"/>
            <a:ext cx="1597480" cy="1619084"/>
          </a:xfrm>
          <a:custGeom>
            <a:avLst/>
            <a:gdLst/>
            <a:ahLst/>
            <a:cxnLst/>
            <a:rect l="l" t="t" r="r" b="b"/>
            <a:pathLst>
              <a:path w="1597480" h="1619084">
                <a:moveTo>
                  <a:pt x="0" y="0"/>
                </a:moveTo>
                <a:lnTo>
                  <a:pt x="1597479" y="0"/>
                </a:lnTo>
                <a:lnTo>
                  <a:pt x="1597479" y="1619084"/>
                </a:lnTo>
                <a:lnTo>
                  <a:pt x="0" y="16190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60677" y="513100"/>
            <a:ext cx="5301667" cy="1988125"/>
          </a:xfrm>
          <a:custGeom>
            <a:avLst/>
            <a:gdLst/>
            <a:ahLst/>
            <a:cxnLst/>
            <a:rect l="l" t="t" r="r" b="b"/>
            <a:pathLst>
              <a:path w="5301667" h="1988125">
                <a:moveTo>
                  <a:pt x="5301667" y="0"/>
                </a:moveTo>
                <a:lnTo>
                  <a:pt x="0" y="0"/>
                </a:lnTo>
                <a:lnTo>
                  <a:pt x="0" y="1988126"/>
                </a:lnTo>
                <a:lnTo>
                  <a:pt x="5301667" y="1988126"/>
                </a:lnTo>
                <a:lnTo>
                  <a:pt x="5301667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49056"/>
            <a:ext cx="18351266" cy="11859506"/>
          </a:xfrm>
          <a:custGeom>
            <a:avLst/>
            <a:gdLst/>
            <a:ahLst/>
            <a:cxnLst/>
            <a:rect l="l" t="t" r="r" b="b"/>
            <a:pathLst>
              <a:path w="18351266" h="11859506">
                <a:moveTo>
                  <a:pt x="0" y="0"/>
                </a:moveTo>
                <a:lnTo>
                  <a:pt x="18351266" y="0"/>
                </a:lnTo>
                <a:lnTo>
                  <a:pt x="18351266" y="11859506"/>
                </a:lnTo>
                <a:lnTo>
                  <a:pt x="0" y="1185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7694" y="0"/>
            <a:ext cx="1376394" cy="2159049"/>
          </a:xfrm>
          <a:custGeom>
            <a:avLst/>
            <a:gdLst/>
            <a:ahLst/>
            <a:cxnLst/>
            <a:rect l="l" t="t" r="r" b="b"/>
            <a:pathLst>
              <a:path w="1376394" h="2159049">
                <a:moveTo>
                  <a:pt x="0" y="0"/>
                </a:moveTo>
                <a:lnTo>
                  <a:pt x="1376394" y="0"/>
                </a:lnTo>
                <a:lnTo>
                  <a:pt x="1376394" y="2159049"/>
                </a:lnTo>
                <a:lnTo>
                  <a:pt x="0" y="215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7202" y="7968241"/>
            <a:ext cx="1869593" cy="2509520"/>
          </a:xfrm>
          <a:custGeom>
            <a:avLst/>
            <a:gdLst/>
            <a:ahLst/>
            <a:cxnLst/>
            <a:rect l="l" t="t" r="r" b="b"/>
            <a:pathLst>
              <a:path w="1869593" h="2509520">
                <a:moveTo>
                  <a:pt x="1869593" y="0"/>
                </a:moveTo>
                <a:lnTo>
                  <a:pt x="0" y="0"/>
                </a:lnTo>
                <a:lnTo>
                  <a:pt x="0" y="2509521"/>
                </a:lnTo>
                <a:lnTo>
                  <a:pt x="1869593" y="2509521"/>
                </a:lnTo>
                <a:lnTo>
                  <a:pt x="1869593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34" y="361133"/>
            <a:ext cx="3056080" cy="1146030"/>
          </a:xfrm>
          <a:custGeom>
            <a:avLst/>
            <a:gdLst/>
            <a:ahLst/>
            <a:cxnLst/>
            <a:rect l="l" t="t" r="r" b="b"/>
            <a:pathLst>
              <a:path w="3056080" h="1146030">
                <a:moveTo>
                  <a:pt x="0" y="0"/>
                </a:moveTo>
                <a:lnTo>
                  <a:pt x="3056081" y="0"/>
                </a:lnTo>
                <a:lnTo>
                  <a:pt x="3056081" y="1146030"/>
                </a:lnTo>
                <a:lnTo>
                  <a:pt x="0" y="11460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7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290" y="513100"/>
            <a:ext cx="1135498" cy="806368"/>
          </a:xfrm>
          <a:custGeom>
            <a:avLst/>
            <a:gdLst/>
            <a:ahLst/>
            <a:cxnLst/>
            <a:rect l="l" t="t" r="r" b="b"/>
            <a:pathLst>
              <a:path w="1135498" h="806368">
                <a:moveTo>
                  <a:pt x="0" y="0"/>
                </a:moveTo>
                <a:lnTo>
                  <a:pt x="1135498" y="0"/>
                </a:lnTo>
                <a:lnTo>
                  <a:pt x="1135498" y="806369"/>
                </a:lnTo>
                <a:lnTo>
                  <a:pt x="0" y="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68027">
            <a:off x="16572179" y="1331931"/>
            <a:ext cx="829828" cy="589298"/>
          </a:xfrm>
          <a:custGeom>
            <a:avLst/>
            <a:gdLst/>
            <a:ahLst/>
            <a:cxnLst/>
            <a:rect l="l" t="t" r="r" b="b"/>
            <a:pathLst>
              <a:path w="829828" h="589298">
                <a:moveTo>
                  <a:pt x="0" y="0"/>
                </a:moveTo>
                <a:lnTo>
                  <a:pt x="829828" y="0"/>
                </a:lnTo>
                <a:lnTo>
                  <a:pt x="829828" y="589298"/>
                </a:lnTo>
                <a:lnTo>
                  <a:pt x="0" y="5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7060690" y="1418948"/>
            <a:ext cx="4166621" cy="300965"/>
            <a:chOff x="0" y="0"/>
            <a:chExt cx="1097382" cy="79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382" cy="79267"/>
            </a:xfrm>
            <a:custGeom>
              <a:avLst/>
              <a:gdLst/>
              <a:ahLst/>
              <a:cxnLst/>
              <a:rect l="l" t="t" r="r" b="b"/>
              <a:pathLst>
                <a:path w="1097382" h="79267">
                  <a:moveTo>
                    <a:pt x="39633" y="0"/>
                  </a:moveTo>
                  <a:lnTo>
                    <a:pt x="1057748" y="0"/>
                  </a:lnTo>
                  <a:cubicBezTo>
                    <a:pt x="1079637" y="0"/>
                    <a:pt x="1097382" y="17744"/>
                    <a:pt x="1097382" y="39633"/>
                  </a:cubicBezTo>
                  <a:lnTo>
                    <a:pt x="1097382" y="39633"/>
                  </a:lnTo>
                  <a:cubicBezTo>
                    <a:pt x="1097382" y="50145"/>
                    <a:pt x="1093206" y="60226"/>
                    <a:pt x="1085773" y="67658"/>
                  </a:cubicBezTo>
                  <a:cubicBezTo>
                    <a:pt x="1078341" y="75091"/>
                    <a:pt x="1068260" y="79267"/>
                    <a:pt x="1057748" y="79267"/>
                  </a:cubicBezTo>
                  <a:lnTo>
                    <a:pt x="39633" y="79267"/>
                  </a:lnTo>
                  <a:cubicBezTo>
                    <a:pt x="17744" y="79267"/>
                    <a:pt x="0" y="61522"/>
                    <a:pt x="0" y="39633"/>
                  </a:cubicBezTo>
                  <a:lnTo>
                    <a:pt x="0" y="39633"/>
                  </a:lnTo>
                  <a:cubicBezTo>
                    <a:pt x="0" y="17744"/>
                    <a:pt x="17744" y="0"/>
                    <a:pt x="39633" y="0"/>
                  </a:cubicBezTo>
                  <a:close/>
                </a:path>
              </a:pathLst>
            </a:custGeom>
            <a:solidFill>
              <a:srgbClr val="3E7598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7382" cy="136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12337" y="1143987"/>
            <a:ext cx="3463326" cy="48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5670" b="1">
                <a:solidFill>
                  <a:srgbClr val="3B3831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输入文本</a:t>
            </a:r>
            <a:endParaRPr lang="en-US" sz="5670" b="1">
              <a:solidFill>
                <a:srgbClr val="3B3831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571769" y="3175228"/>
            <a:ext cx="3161086" cy="5345685"/>
            <a:chOff x="0" y="0"/>
            <a:chExt cx="4214781" cy="712758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l="5569" r="5569"/>
            <a:stretch>
              <a:fillRect/>
            </a:stretch>
          </p:blipFill>
          <p:spPr>
            <a:xfrm>
              <a:off x="0" y="0"/>
              <a:ext cx="4214781" cy="7127580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 rot="0">
            <a:off x="5183451" y="3175228"/>
            <a:ext cx="3161086" cy="5345685"/>
            <a:chOff x="0" y="0"/>
            <a:chExt cx="4214781" cy="712758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rcRect l="5569" r="5569"/>
            <a:stretch>
              <a:fillRect/>
            </a:stretch>
          </p:blipFill>
          <p:spPr>
            <a:xfrm>
              <a:off x="0" y="0"/>
              <a:ext cx="4214781" cy="7127580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 rot="0">
            <a:off x="8792212" y="3175228"/>
            <a:ext cx="3161086" cy="5345685"/>
            <a:chOff x="0" y="0"/>
            <a:chExt cx="4214781" cy="712758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/>
            <a:srcRect l="5690" r="5690"/>
            <a:stretch>
              <a:fillRect/>
            </a:stretch>
          </p:blipFill>
          <p:spPr>
            <a:xfrm>
              <a:off x="0" y="0"/>
              <a:ext cx="4214781" cy="7127580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 rot="0">
            <a:off x="2153203" y="2888217"/>
            <a:ext cx="1998216" cy="536960"/>
            <a:chOff x="0" y="0"/>
            <a:chExt cx="2664289" cy="715946"/>
          </a:xfrm>
        </p:grpSpPr>
        <p:grpSp>
          <p:nvGrpSpPr>
            <p:cNvPr id="20" name="Group 20"/>
            <p:cNvGrpSpPr/>
            <p:nvPr/>
          </p:nvGrpSpPr>
          <p:grpSpPr>
            <a:xfrm rot="0">
              <a:off x="0" y="0"/>
              <a:ext cx="2664289" cy="715946"/>
              <a:chOff x="0" y="0"/>
              <a:chExt cx="1512607" cy="40646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512607" cy="406467"/>
              </a:xfrm>
              <a:custGeom>
                <a:avLst/>
                <a:gdLst/>
                <a:ahLst/>
                <a:cxnLst/>
                <a:rect l="l" t="t" r="r" b="b"/>
                <a:pathLst>
                  <a:path w="1512607" h="406467">
                    <a:moveTo>
                      <a:pt x="1512607" y="0"/>
                    </a:moveTo>
                    <a:lnTo>
                      <a:pt x="0" y="0"/>
                    </a:lnTo>
                    <a:lnTo>
                      <a:pt x="101600" y="203233"/>
                    </a:lnTo>
                    <a:lnTo>
                      <a:pt x="0" y="406467"/>
                    </a:lnTo>
                    <a:lnTo>
                      <a:pt x="1512607" y="406467"/>
                    </a:lnTo>
                    <a:lnTo>
                      <a:pt x="1411007" y="203233"/>
                    </a:lnTo>
                    <a:lnTo>
                      <a:pt x="1512607" y="0"/>
                    </a:lnTo>
                    <a:close/>
                  </a:path>
                </a:pathLst>
              </a:custGeom>
              <a:solidFill>
                <a:srgbClr val="3E759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88900" y="-47625"/>
                <a:ext cx="1334807" cy="4540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97692" y="-153"/>
              <a:ext cx="1868905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5763425" y="2888217"/>
            <a:ext cx="1998216" cy="536960"/>
            <a:chOff x="0" y="0"/>
            <a:chExt cx="2664289" cy="715946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2664289" cy="715946"/>
              <a:chOff x="0" y="0"/>
              <a:chExt cx="1512607" cy="40646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512607" cy="406467"/>
              </a:xfrm>
              <a:custGeom>
                <a:avLst/>
                <a:gdLst/>
                <a:ahLst/>
                <a:cxnLst/>
                <a:rect l="l" t="t" r="r" b="b"/>
                <a:pathLst>
                  <a:path w="1512607" h="406467">
                    <a:moveTo>
                      <a:pt x="1512607" y="0"/>
                    </a:moveTo>
                    <a:lnTo>
                      <a:pt x="0" y="0"/>
                    </a:lnTo>
                    <a:lnTo>
                      <a:pt x="101600" y="203233"/>
                    </a:lnTo>
                    <a:lnTo>
                      <a:pt x="0" y="406467"/>
                    </a:lnTo>
                    <a:lnTo>
                      <a:pt x="1512607" y="406467"/>
                    </a:lnTo>
                    <a:lnTo>
                      <a:pt x="1411007" y="203233"/>
                    </a:lnTo>
                    <a:lnTo>
                      <a:pt x="1512607" y="0"/>
                    </a:lnTo>
                    <a:close/>
                  </a:path>
                </a:pathLst>
              </a:custGeom>
              <a:solidFill>
                <a:srgbClr val="3E759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88900" y="-47625"/>
                <a:ext cx="1334807" cy="4540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97692" y="-153"/>
              <a:ext cx="1868905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9373647" y="2888217"/>
            <a:ext cx="1998216" cy="536960"/>
            <a:chOff x="0" y="0"/>
            <a:chExt cx="2664289" cy="715946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0" y="0"/>
              <a:ext cx="2664289" cy="715946"/>
              <a:chOff x="0" y="0"/>
              <a:chExt cx="1512607" cy="40646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512607" cy="406467"/>
              </a:xfrm>
              <a:custGeom>
                <a:avLst/>
                <a:gdLst/>
                <a:ahLst/>
                <a:cxnLst/>
                <a:rect l="l" t="t" r="r" b="b"/>
                <a:pathLst>
                  <a:path w="1512607" h="406467">
                    <a:moveTo>
                      <a:pt x="1512607" y="0"/>
                    </a:moveTo>
                    <a:lnTo>
                      <a:pt x="0" y="0"/>
                    </a:lnTo>
                    <a:lnTo>
                      <a:pt x="101600" y="203233"/>
                    </a:lnTo>
                    <a:lnTo>
                      <a:pt x="0" y="406467"/>
                    </a:lnTo>
                    <a:lnTo>
                      <a:pt x="1512607" y="406467"/>
                    </a:lnTo>
                    <a:lnTo>
                      <a:pt x="1411007" y="203233"/>
                    </a:lnTo>
                    <a:lnTo>
                      <a:pt x="1512607" y="0"/>
                    </a:lnTo>
                    <a:close/>
                  </a:path>
                </a:pathLst>
              </a:custGeom>
              <a:solidFill>
                <a:srgbClr val="3E759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88900" y="-47625"/>
                <a:ext cx="1334807" cy="4540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397692" y="-153"/>
              <a:ext cx="1868905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</a:pPr>
              <a:r>
                <a:rPr lang="en-US" sz="2800" b="1" spc="279">
                  <a:solidFill>
                    <a:srgbClr val="FFFFFF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文本</a:t>
              </a:r>
              <a:endParaRPr lang="en-US" sz="2800" b="1" spc="279">
                <a:solidFill>
                  <a:srgbClr val="FFFFFF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2400973" y="3428746"/>
            <a:ext cx="457980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400973" y="5257521"/>
            <a:ext cx="457980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400973" y="7086296"/>
            <a:ext cx="457980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u="none" strike="noStrike">
                <a:solidFill>
                  <a:srgbClr val="545454"/>
                </a:solidFill>
                <a:latin typeface="思源宋体 3" panose="02020400000000000000" charset="-122"/>
                <a:ea typeface="思源宋体 3" panose="02020400000000000000" charset="-122"/>
                <a:cs typeface="思源宋体 3" panose="02020400000000000000" charset="-122"/>
                <a:sym typeface="思源宋体 3" panose="02020400000000000000" charset="-122"/>
              </a:rPr>
              <a:t>演示文稿是一种实用的工具，可以是演示，演讲，报告等。大部分时间，它们都是在为观众服务</a:t>
            </a:r>
            <a:endParaRPr lang="en-US" sz="2000" u="none" strike="noStrike">
              <a:solidFill>
                <a:srgbClr val="545454"/>
              </a:solidFill>
              <a:latin typeface="思源宋体 3" panose="02020400000000000000" charset="-122"/>
              <a:ea typeface="思源宋体 3" panose="02020400000000000000" charset="-122"/>
              <a:cs typeface="思源宋体 3" panose="02020400000000000000" charset="-122"/>
              <a:sym typeface="思源宋体 3" panose="02020400000000000000" charset="-122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15610946" y="7639216"/>
            <a:ext cx="1597480" cy="1619084"/>
          </a:xfrm>
          <a:custGeom>
            <a:avLst/>
            <a:gdLst/>
            <a:ahLst/>
            <a:cxnLst/>
            <a:rect l="l" t="t" r="r" b="b"/>
            <a:pathLst>
              <a:path w="1597480" h="1619084">
                <a:moveTo>
                  <a:pt x="0" y="0"/>
                </a:moveTo>
                <a:lnTo>
                  <a:pt x="1597479" y="0"/>
                </a:lnTo>
                <a:lnTo>
                  <a:pt x="1597479" y="1619084"/>
                </a:lnTo>
                <a:lnTo>
                  <a:pt x="0" y="16190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2000"/>
            </a:blip>
            <a:stretch>
              <a:fillRect r="-198299" b="-115643"/>
            </a:stretch>
          </a:blipFill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JjZDBiNThjMjM5YmQxNTcyY2NkYWNjZWE5MWEzZj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1996</Words>
  <Application>WPS 演示</Application>
  <PresentationFormat>On-screen Show (4:3)</PresentationFormat>
  <Paragraphs>223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思源宋体 1 Heavy</vt:lpstr>
      <vt:lpstr>思源宋体 1 Medium</vt:lpstr>
      <vt:lpstr>思源宋体 1 Bold</vt:lpstr>
      <vt:lpstr>思源宋体-粗体 Bold</vt:lpstr>
      <vt:lpstr>思源宋体-超粗体</vt:lpstr>
      <vt:lpstr>思源宋体 2 Heavy</vt:lpstr>
      <vt:lpstr>思源宋体 3</vt:lpstr>
      <vt:lpstr>思源宋体-粗体</vt:lpstr>
      <vt:lpstr>思源宋体 4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蓝色中国风课堂汇报模板</dc:title>
  <dc:creator/>
  <cp:lastModifiedBy>符梦苑</cp:lastModifiedBy>
  <cp:revision>4</cp:revision>
  <dcterms:created xsi:type="dcterms:W3CDTF">2006-08-16T00:00:00Z</dcterms:created>
  <dcterms:modified xsi:type="dcterms:W3CDTF">2024-11-10T08:23:32Z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3FFCFC558C4D42A18965B93289DB62AF_12</vt:lpwstr>
  </property>
  <property fmtid="{D5CDD505-2E9C-101B-9397-08002B2CF9AE}" pid="3" name="KSOProductBuildVer">
    <vt:lpwstr>2052-12.1.0.18276</vt:lpwstr>
  </property>
</Properties>
</file>